
<file path=[Content_Types].xml><?xml version="1.0" encoding="utf-8"?>
<Types xmlns="http://schemas.openxmlformats.org/package/2006/content-types">
  <Override PartName="/ppt/theme/theme5.xml" ContentType="application/vnd.openxmlformats-officedocument.theme+xml"/>
  <Override PartName="/ppt/slideLayouts/slideLayout46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146.xml" ContentType="application/vnd.openxmlformats-officedocument.presentationml.slideLayout+xml"/>
  <Override PartName="/ppt/slideLayouts/slideLayout193.xml" ContentType="application/vnd.openxmlformats-officedocument.presentationml.slideLayout+xml"/>
  <Override PartName="/ppt/diagrams/colors11.xml" ContentType="application/vnd.openxmlformats-officedocument.drawingml.diagramColors+xml"/>
  <Override PartName="/ppt/slides/slide25.xml" ContentType="application/vnd.openxmlformats-officedocument.presentationml.slide+xml"/>
  <Override PartName="/ppt/slideLayouts/slideLayout2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71.xml" ContentType="application/vnd.openxmlformats-officedocument.presentationml.slideLayout+xml"/>
  <Override PartName="/ppt/diagrams/layout9.xml" ContentType="application/vnd.openxmlformats-officedocument.drawingml.diagramLayout+xml"/>
  <Default Extension="xml" ContentType="application/xml"/>
  <Override PartName="/ppt/slideLayouts/slideLayout24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247.xml" ContentType="application/vnd.openxmlformats-officedocument.presentationml.slideLayout+xml"/>
  <Override PartName="/ppt/notesSlides/notesSlide16.xml" ContentType="application/vnd.openxmlformats-officedocument.presentationml.notesSlide+xml"/>
  <Override PartName="/ppt/slideLayouts/slideLayout102.xml" ContentType="application/vnd.openxmlformats-officedocument.presentationml.slideLayout+xml"/>
  <Override PartName="/ppt/slideMasters/slideMaster8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Layouts/slideLayout225.xml" ContentType="application/vnd.openxmlformats-officedocument.presentationml.slideLayout+xml"/>
  <Override PartName="/ppt/slideLayouts/slideLayout203.xml" ContentType="application/vnd.openxmlformats-officedocument.presentationml.slideLayout+xml"/>
  <Override PartName="/ppt/slideLayouts/slideLayout250.xml" ContentType="application/vnd.openxmlformats-officedocument.presentationml.slideLayout+xml"/>
  <Override PartName="/ppt/diagrams/data2.xml" ContentType="application/vnd.openxmlformats-officedocument.drawingml.diagramData+xml"/>
  <Override PartName="/ppt/notesSlides/notesSlide7.xml" ContentType="application/vnd.openxmlformats-officedocument.presentationml.notesSlide+xml"/>
  <Override PartName="/ppt/slideLayouts/slideLayout87.xml" ContentType="application/vnd.openxmlformats-officedocument.presentationml.slideLayout+xml"/>
  <Override PartName="/ppt/theme/theme10.xml" ContentType="application/vnd.openxmlformats-officedocument.theme+xml"/>
  <Override PartName="/ppt/slideLayouts/slideLayout187.xml" ContentType="application/vnd.openxmlformats-officedocument.presentationml.slideLayout+xml"/>
  <Override PartName="/ppt/diagrams/colors4.xml" ContentType="application/vnd.openxmlformats-officedocument.drawingml.diagramColors+xml"/>
  <Override PartName="/ppt/diagrams/drawing10.xml" ContentType="application/vnd.ms-office.drawingml.diagramDrawing+xml"/>
  <Override PartName="/ppt/slides/slide19.xml" ContentType="application/vnd.openxmlformats-officedocument.presentationml.slide+xml"/>
  <Default Extension="png" ContentType="image/png"/>
  <Override PartName="/ppt/slideLayouts/slideLayout118.xml" ContentType="application/vnd.openxmlformats-officedocument.presentationml.slideLayout+xml"/>
  <Override PartName="/ppt/slideLayouts/slideLayout16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65.xml" ContentType="application/vnd.openxmlformats-officedocument.presentationml.slideLayout+xml"/>
  <Override PartName="/ppt/diagrams/quickStyle3.xml" ContentType="application/vnd.openxmlformats-officedocument.drawingml.diagramStyle+xml"/>
  <Override PartName="/ppt/slides/slide33.xml" ContentType="application/vnd.openxmlformats-officedocument.presentationml.slide+xml"/>
  <Override PartName="/ppt/slideLayouts/slideLayout4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143.xml" ContentType="application/vnd.openxmlformats-officedocument.presentationml.slideLayout+xml"/>
  <Override PartName="/ppt/slideLayouts/slideLayout190.xml" ContentType="application/vnd.openxmlformats-officedocument.presentationml.slideLayout+xml"/>
  <Default Extension="emf" ContentType="image/x-emf"/>
  <Override PartName="/ppt/presentation.xml" ContentType="application/vnd.openxmlformats-officedocument.presentationml.presentation.main+xml"/>
  <Override PartName="/ppt/slideMasters/slideMaster16.xml" ContentType="application/vnd.openxmlformats-officedocument.presentationml.slideMaster+xml"/>
  <Override PartName="/ppt/slides/slide22.xml" ContentType="application/vnd.openxmlformats-officedocument.presentationml.slide+xml"/>
  <Override PartName="/ppt/slideLayouts/slideLayout32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219.xml" ContentType="application/vnd.openxmlformats-officedocument.presentationml.slideLayout+xml"/>
  <Override PartName="/ppt/diagrams/layout6.xml" ContentType="application/vnd.openxmlformats-officedocument.drawingml.diagramLayout+xml"/>
  <Override PartName="/ppt/diagrams/data10.xml" ContentType="application/vnd.openxmlformats-officedocument.drawingml.diagramData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Layouts/slideLayout21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208.xml" ContentType="application/vnd.openxmlformats-officedocument.presentationml.slideLayout+xml"/>
  <Override PartName="/ppt/diagrams/data7.xml" ContentType="application/vnd.openxmlformats-officedocument.drawingml.diagramData+xml"/>
  <Override PartName="/ppt/notesSlides/notesSlide13.xml" ContentType="application/vnd.openxmlformats-officedocument.presentationml.notesSlide+xml"/>
  <Override PartName="/ppt/diagrams/colors9.xml" ContentType="application/vnd.openxmlformats-officedocument.drawingml.diagramColors+xml"/>
  <Override PartName="/ppt/diagrams/quickStyle14.xml" ContentType="application/vnd.openxmlformats-officedocument.drawingml.diagramStyle+xml"/>
  <Override PartName="/ppt/slideLayouts/slideLayout10.xml" ContentType="application/vnd.openxmlformats-officedocument.presentationml.slideLayout+xml"/>
  <Override PartName="/ppt/theme/theme15.xml" ContentType="application/vnd.openxmlformats-officedocument.theme+xml"/>
  <Override PartName="/ppt/slideLayouts/slideLayout233.xml" ContentType="application/vnd.openxmlformats-officedocument.presentationml.slideLayout+xml"/>
  <Override PartName="/ppt/slideLayouts/slideLayout244.xml" ContentType="application/vnd.openxmlformats-officedocument.presentationml.slideLayout+xml"/>
  <Override PartName="/ppt/diagrams/drawing8.xml" ContentType="application/vnd.ms-office.drawingml.diagramDrawing+xml"/>
  <Override PartName="/ppt/slideLayouts/slideLayout222.xml" ContentType="application/vnd.openxmlformats-officedocument.presentationml.slideLayout+xml"/>
  <Override PartName="/ppt/diagrams/quickStyle8.xml" ContentType="application/vnd.openxmlformats-officedocument.drawingml.diagramStyle+xml"/>
  <Override PartName="/ppt/diagrams/layout14.xml" ContentType="application/vnd.openxmlformats-officedocument.drawingml.diagramLayout+xml"/>
  <Override PartName="/ppt/slideMasters/slideMaster5.xml" ContentType="application/vnd.openxmlformats-officedocument.presentationml.slideMaster+xml"/>
  <Override PartName="/ppt/slideLayouts/slideLayout59.xml" ContentType="application/vnd.openxmlformats-officedocument.presentationml.slideLayout+xml"/>
  <Override PartName="/ppt/theme/theme7.xml" ContentType="application/vnd.openxmlformats-officedocument.theme+xml"/>
  <Override PartName="/ppt/slideLayouts/slideLayout159.xml" ContentType="application/vnd.openxmlformats-officedocument.presentationml.slideLayout+xml"/>
  <Override PartName="/ppt/slideLayouts/slideLayout211.xml" ContentType="application/vnd.openxmlformats-officedocument.presentationml.slideLayout+xml"/>
  <Override PartName="/ppt/notesSlides/notesSlide4.xml" ContentType="application/vnd.openxmlformats-officedocument.presentationml.notesSlide+xml"/>
  <Override PartName="/ppt/slides/slide38.xml" ContentType="application/vnd.openxmlformats-officedocument.presentationml.slide+xml"/>
  <Override PartName="/ppt/slideLayouts/slideLayout48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137.xml" ContentType="application/vnd.openxmlformats-officedocument.presentationml.slideLayout+xml"/>
  <Override PartName="/ppt/slideLayouts/slideLayout148.xml" ContentType="application/vnd.openxmlformats-officedocument.presentationml.slideLayout+xml"/>
  <Override PartName="/ppt/slideLayouts/slideLayout184.xml" ContentType="application/vnd.openxmlformats-officedocument.presentationml.slideLayout+xml"/>
  <Override PartName="/ppt/slideLayouts/slideLayout195.xml" ContentType="application/vnd.openxmlformats-officedocument.presentationml.slideLayout+xml"/>
  <Override PartName="/ppt/slideLayouts/slideLayout200.xml" ContentType="application/vnd.openxmlformats-officedocument.presentationml.slideLayout+xml"/>
  <Override PartName="/ppt/diagrams/colors1.xml" ContentType="application/vnd.openxmlformats-officedocument.drawingml.diagramColors+xml"/>
  <Override PartName="/ppt/diagrams/colors13.xml" ContentType="application/vnd.openxmlformats-officedocument.drawingml.diagramColors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73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62.xml" ContentType="application/vnd.openxmlformats-officedocument.presentationml.slideLayout+xml"/>
  <Override PartName="/ppt/slideLayouts/slideLayout249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Override PartName="/ppt/slideLayouts/slideLayout51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40.xml" ContentType="application/vnd.openxmlformats-officedocument.presentationml.slideLayout+xml"/>
  <Override PartName="/ppt/slideLayouts/slideLayout151.xml" ContentType="application/vnd.openxmlformats-officedocument.presentationml.slideLayout+xml"/>
  <Override PartName="/ppt/slideLayouts/slideLayout238.xml" ContentType="application/vnd.openxmlformats-officedocument.presentationml.slideLayout+xml"/>
  <Override PartName="/ppt/slides/slide30.xml" ContentType="application/vnd.openxmlformats-officedocument.presentationml.slide+xml"/>
  <Override PartName="/ppt/slideLayouts/slideLayout40.xml" ContentType="application/vnd.openxmlformats-officedocument.presentationml.slideLayout+xml"/>
  <Override PartName="/ppt/slideLayouts/slideLayout227.xml" ContentType="application/vnd.openxmlformats-officedocument.presentationml.slideLayout+xml"/>
  <Override PartName="/ppt/slideMasters/slideMaster13.xml" ContentType="application/vnd.openxmlformats-officedocument.presentationml.slideMaster+xml"/>
  <Override PartName="/ppt/slideLayouts/slideLayout205.xml" ContentType="application/vnd.openxmlformats-officedocument.presentationml.slideLayout+xml"/>
  <Override PartName="/ppt/slideLayouts/slideLayout216.xml" ContentType="application/vnd.openxmlformats-officedocument.presentationml.slideLayout+xml"/>
  <Override PartName="/ppt/diagrams/layout3.xml" ContentType="application/vnd.openxmlformats-officedocument.drawingml.diagramLayout+xml"/>
  <Override PartName="/ppt/diagrams/data4.xml" ContentType="application/vnd.openxmlformats-officedocument.drawingml.diagramData+xml"/>
  <Override PartName="/ppt/notesSlides/notesSlide9.xml" ContentType="application/vnd.openxmlformats-officedocument.presentationml.notesSlide+xml"/>
  <Override PartName="/ppt/notesSlides/notesSlide21.xml" ContentType="application/vnd.openxmlformats-officedocument.presentationml.notesSlide+xml"/>
  <Override PartName="/ppt/slideLayouts/slideLayout89.xml" ContentType="application/vnd.openxmlformats-officedocument.presentationml.slideLayout+xml"/>
  <Override PartName="/ppt/theme/theme12.xml" ContentType="application/vnd.openxmlformats-officedocument.theme+xml"/>
  <Override PartName="/ppt/slideLayouts/slideLayout189.xml" ContentType="application/vnd.openxmlformats-officedocument.presentationml.slideLayout+xml"/>
  <Override PartName="/ppt/slideLayouts/slideLayout241.xml" ContentType="application/vnd.openxmlformats-officedocument.presentationml.slideLayout+xml"/>
  <Override PartName="/ppt/diagrams/colors6.xml" ContentType="application/vnd.openxmlformats-officedocument.drawingml.diagramColors+xml"/>
  <Override PartName="/ppt/notesSlides/notesSlide10.xml" ContentType="application/vnd.openxmlformats-officedocument.presentationml.notesSlide+xml"/>
  <Override PartName="/ppt/diagrams/quickStyle11.xml" ContentType="application/vnd.openxmlformats-officedocument.drawingml.diagramStyle+xml"/>
  <Override PartName="/ppt/diagrams/drawing12.xml" ContentType="application/vnd.ms-office.drawingml.diagramDrawing+xml"/>
  <Override PartName="/ppt/slides/slide7.xml" ContentType="application/vnd.openxmlformats-officedocument.presentationml.slide+xml"/>
  <Override PartName="/ppt/slideLayouts/slideLayout9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178.xml" ContentType="application/vnd.openxmlformats-officedocument.presentationml.slideLayout+xml"/>
  <Override PartName="/ppt/slideLayouts/slideLayout230.xml" ContentType="application/vnd.openxmlformats-officedocument.presentationml.slideLayout+xml"/>
  <Override PartName="/ppt/diagrams/drawing5.xml" ContentType="application/vnd.ms-office.drawingml.diagramDrawing+xml"/>
  <Override PartName="/ppt/diagrams/layout11.xml" ContentType="application/vnd.openxmlformats-officedocument.drawingml.diagramLayout+xml"/>
  <Override PartName="/ppt/slideMasters/slideMaster2.xml" ContentType="application/vnd.openxmlformats-officedocument.presentationml.slideMaster+xml"/>
  <Override PartName="/ppt/theme/theme4.xml" ContentType="application/vnd.openxmlformats-officedocument.theme+xml"/>
  <Override PartName="/ppt/slideLayouts/slideLayout67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56.xml" ContentType="application/vnd.openxmlformats-officedocument.presentationml.slideLayout+xml"/>
  <Override PartName="/ppt/slideLayouts/slideLayout167.xml" ContentType="application/vnd.openxmlformats-officedocument.presentationml.slideLayout+xml"/>
  <Override PartName="/ppt/notesSlides/notesSlide1.xml" ContentType="application/vnd.openxmlformats-officedocument.presentationml.notesSlide+xml"/>
  <Override PartName="/ppt/diagrams/quickStyle5.xml" ContentType="application/vnd.openxmlformats-officedocument.drawingml.diagramStyle+xml"/>
  <Override PartName="/ppt/slideLayouts/slideLayout4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145.xml" ContentType="application/vnd.openxmlformats-officedocument.presentationml.slideLayout+xml"/>
  <Override PartName="/ppt/slideLayouts/slideLayout192.xml" ContentType="application/vnd.openxmlformats-officedocument.presentationml.slideLayout+xml"/>
  <Override PartName="/ppt/diagrams/colors10.xml" ContentType="application/vnd.openxmlformats-officedocument.drawingml.diagramColors+xml"/>
  <Override PartName="/ppt/slideMasters/slideMaster18.xml" ContentType="application/vnd.openxmlformats-officedocument.presentationml.slideMaster+xml"/>
  <Override PartName="/ppt/slides/slide24.xml" ContentType="application/vnd.openxmlformats-officedocument.presentationml.slide+xml"/>
  <Override PartName="/ppt/slides/slide35.xml" ContentType="application/vnd.openxmlformats-officedocument.presentationml.slide+xml"/>
  <Override PartName="/ppt/slideLayouts/slideLayout34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81.xml" ContentType="application/vnd.openxmlformats-officedocument.presentationml.slideLayout+xml"/>
  <Override PartName="/ppt/diagrams/layout8.xml" ContentType="application/vnd.openxmlformats-officedocument.drawingml.diagramLayout+xml"/>
  <Override PartName="/ppt/diagrams/data12.xml" ContentType="application/vnd.openxmlformats-officedocument.drawingml.diagramData+xml"/>
  <Override PartName="/ppt/slides/slide13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70.xml" ContentType="application/vnd.openxmlformats-officedocument.presentationml.slideLayout+xml"/>
  <Override PartName="/ppt/notesSlides/notesSlide15.xml" ContentType="application/vnd.openxmlformats-officedocument.presentationml.notesSlide+xml"/>
  <Override PartName="/ppt/diagrams/data9.xml" ContentType="application/vnd.openxmlformats-officedocument.drawingml.diagramData+xml"/>
  <Override PartName="/ppt/slideLayouts/slideLayout12.xml" ContentType="application/vnd.openxmlformats-officedocument.presentationml.slideLayout+xml"/>
  <Override PartName="/ppt/slideLayouts/slideLayout101.xml" ContentType="application/vnd.openxmlformats-officedocument.presentationml.slideLayout+xml"/>
  <Override PartName="/ppt/theme/theme17.xml" ContentType="application/vnd.openxmlformats-officedocument.theme+xml"/>
  <Override PartName="/ppt/slideLayouts/slideLayout235.xml" ContentType="application/vnd.openxmlformats-officedocument.presentationml.slideLayout+xml"/>
  <Override PartName="/ppt/slideLayouts/slideLayout246.xml" ContentType="application/vnd.openxmlformats-officedocument.presentationml.slideLayout+xml"/>
  <Override PartName="/ppt/slideLayouts/slideLayout224.xml" ContentType="application/vnd.openxmlformats-officedocument.presentationml.slideLayout+xml"/>
  <Override PartName="/ppt/slideMasters/slideMaster7.xml" ContentType="application/vnd.openxmlformats-officedocument.presentationml.slideMaster+xml"/>
  <Override PartName="/ppt/slideMasters/slideMaster10.xml" ContentType="application/vnd.openxmlformats-officedocument.presentationml.slideMaster+xml"/>
  <Override PartName="/ppt/theme/theme9.xml" ContentType="application/vnd.openxmlformats-officedocument.theme+xml"/>
  <Override PartName="/ppt/slideLayouts/slideLayout213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97.xml" ContentType="application/vnd.openxmlformats-officedocument.presentationml.slideLayout+xml"/>
  <Override PartName="/ppt/slideLayouts/slideLayout139.xml" ContentType="application/vnd.openxmlformats-officedocument.presentationml.slideLayout+xml"/>
  <Override PartName="/ppt/slideLayouts/slideLayout186.xml" ContentType="application/vnd.openxmlformats-officedocument.presentationml.slideLayout+xml"/>
  <Override PartName="/ppt/slideLayouts/slideLayout197.xml" ContentType="application/vnd.openxmlformats-officedocument.presentationml.slideLayout+xml"/>
  <Override PartName="/ppt/slideLayouts/slideLayout202.xml" ContentType="application/vnd.openxmlformats-officedocument.presentationml.slideLayout+xml"/>
  <Override PartName="/ppt/theme/theme20.xml" ContentType="application/vnd.openxmlformats-officedocument.theme+xml"/>
  <Override PartName="/ppt/diagrams/data1.xml" ContentType="application/vnd.openxmlformats-officedocument.drawingml.diagramData+xml"/>
  <Override PartName="/ppt/diagrams/colors3.xml" ContentType="application/vnd.openxmlformats-officedocument.drawingml.diagramColors+xml"/>
  <Override PartName="/ppt/slides/slide29.xml" ContentType="application/vnd.openxmlformats-officedocument.presentationml.slide+xml"/>
  <Override PartName="/ppt/slideLayouts/slideLayout39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75.xml" ContentType="application/vnd.openxmlformats-officedocument.presentationml.slideLayout+xml"/>
  <Override PartName="/ppt/diagrams/drawing2.xml" ContentType="application/vnd.ms-office.drawingml.diagramDrawing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64.xml" ContentType="application/vnd.openxmlformats-officedocument.presentationml.slideLayout+xml"/>
  <Override PartName="/ppt/diagrams/quickStyle2.xml" ContentType="application/vnd.openxmlformats-officedocument.drawingml.diagramStyle+xml"/>
  <Override PartName="/ppt/theme/theme1.xml" ContentType="application/vnd.openxmlformats-officedocument.theme+xml"/>
  <Override PartName="/ppt/slideLayouts/slideLayout53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42.xml" ContentType="application/vnd.openxmlformats-officedocument.presentationml.slideLayout+xml"/>
  <Override PartName="/ppt/slideLayouts/slideLayout153.xml" ContentType="application/vnd.openxmlformats-officedocument.presentationml.slideLayout+xml"/>
  <Override PartName="/ppt/slides/slide32.xml" ContentType="application/vnd.openxmlformats-officedocument.presentationml.slide+xml"/>
  <Override PartName="/ppt/slideLayouts/slideLayout42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229.xml" ContentType="application/vnd.openxmlformats-officedocument.presentationml.slideLayout+xml"/>
  <Override PartName="/ppt/slideMasters/slideMaster15.xml" ContentType="application/vnd.openxmlformats-officedocument.presentationml.slideMaster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120.xml" ContentType="application/vnd.openxmlformats-officedocument.presentationml.slideLayout+xml"/>
  <Override PartName="/ppt/slideLayouts/slideLayout207.xml" ContentType="application/vnd.openxmlformats-officedocument.presentationml.slideLayout+xml"/>
  <Override PartName="/ppt/slideLayouts/slideLayout218.xml" ContentType="application/vnd.openxmlformats-officedocument.presentationml.slideLayout+xml"/>
  <Override PartName="/ppt/diagrams/layout5.xml" ContentType="application/vnd.openxmlformats-officedocument.drawingml.diagramLayout+xml"/>
  <Override PartName="/ppt/diagrams/data6.xml" ContentType="application/vnd.openxmlformats-officedocument.drawingml.diagramData+xml"/>
  <Override PartName="/ppt/notesSlides/notesSlide23.xml" ContentType="application/vnd.openxmlformats-officedocument.presentationml.notesSlide+xml"/>
  <Override PartName="/ppt/theme/theme14.xml" ContentType="application/vnd.openxmlformats-officedocument.theme+xml"/>
  <Override PartName="/ppt/slideLayouts/slideLayout243.xml" ContentType="application/vnd.openxmlformats-officedocument.presentationml.slideLayout+xml"/>
  <Override PartName="/ppt/diagrams/colors8.xml" ContentType="application/vnd.openxmlformats-officedocument.drawingml.diagramColors+xml"/>
  <Override PartName="/ppt/notesSlides/notesSlide12.xml" ContentType="application/vnd.openxmlformats-officedocument.presentationml.notesSlide+xml"/>
  <Override PartName="/ppt/diagrams/quickStyle13.xml" ContentType="application/vnd.openxmlformats-officedocument.drawingml.diagramStyle+xml"/>
  <Override PartName="/ppt/diagrams/drawing14.xml" ContentType="application/vnd.ms-office.drawingml.diagramDrawing+xml"/>
  <Override PartName="/ppt/slideLayouts/slideLayout232.xml" ContentType="application/vnd.openxmlformats-officedocument.presentationml.slideLayout+xml"/>
  <Override PartName="/ppt/diagrams/drawing7.xml" ContentType="application/vnd.ms-office.drawingml.diagramDrawing+xml"/>
  <Override PartName="/ppt/diagrams/layout13.xml" ContentType="application/vnd.openxmlformats-officedocument.drawingml.diagramLayout+xml"/>
  <Override PartName="/ppt/slideMasters/slideMaster4.xml" ContentType="application/vnd.openxmlformats-officedocument.presentationml.slideMaster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69.xml" ContentType="application/vnd.openxmlformats-officedocument.presentationml.slideLayout+xml"/>
  <Override PartName="/ppt/theme/theme6.xml" ContentType="application/vnd.openxmlformats-officedocument.theme+xml"/>
  <Override PartName="/ppt/slideLayouts/slideLayout158.xml" ContentType="application/vnd.openxmlformats-officedocument.presentationml.slideLayout+xml"/>
  <Override PartName="/ppt/slideLayouts/slideLayout169.xml" ContentType="application/vnd.openxmlformats-officedocument.presentationml.slideLayout+xml"/>
  <Override PartName="/ppt/slideLayouts/slideLayout210.xml" ContentType="application/vnd.openxmlformats-officedocument.presentationml.slideLayout+xml"/>
  <Override PartName="/ppt/slideLayouts/slideLayout221.xml" ContentType="application/vnd.openxmlformats-officedocument.presentationml.slideLayout+xml"/>
  <Override PartName="/ppt/diagrams/quickStyle7.xml" ContentType="application/vnd.openxmlformats-officedocument.drawingml.diagramStyle+xml"/>
  <Override PartName="/ppt/slideLayouts/slideLayout58.xml" ContentType="application/vnd.openxmlformats-officedocument.presentationml.slideLayout+xml"/>
  <Override PartName="/ppt/slideLayouts/slideLayout147.xml" ContentType="application/vnd.openxmlformats-officedocument.presentationml.slideLayout+xml"/>
  <Override PartName="/ppt/slideLayouts/slideLayout194.xml" ContentType="application/vnd.openxmlformats-officedocument.presentationml.slideLayout+xml"/>
  <Default Extension="bin" ContentType="application/vnd.openxmlformats-officedocument.oleObject"/>
  <Override PartName="/ppt/notesSlides/notesSlide3.xml" ContentType="application/vnd.openxmlformats-officedocument.presentationml.notesSlide+xml"/>
  <Override PartName="/ppt/diagrams/colors12.xml" ContentType="application/vnd.openxmlformats-officedocument.drawingml.diagramColors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3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136.xml" ContentType="application/vnd.openxmlformats-officedocument.presentationml.slideLayout+xml"/>
  <Override PartName="/ppt/slideLayouts/slideLayout183.xml" ContentType="application/vnd.openxmlformats-officedocument.presentationml.slideLayout+xml"/>
  <Override PartName="/ppt/diagrams/data14.xml" ContentType="application/vnd.openxmlformats-officedocument.drawingml.diagramData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61.xml" ContentType="application/vnd.openxmlformats-officedocument.presentationml.slideLayout+xml"/>
  <Override PartName="/ppt/slideLayouts/slideLayout172.xml" ContentType="application/vnd.openxmlformats-officedocument.presentationml.slideLayout+xml"/>
  <Override PartName="/ppt/notesSlides/notesSlide17.xml" ContentType="application/vnd.openxmlformats-officedocument.presentationml.notesSlide+xml"/>
  <Override PartName="/ppt/slideLayouts/slideLayout14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50.xml" ContentType="application/vnd.openxmlformats-officedocument.presentationml.slideLayout+xml"/>
  <Override PartName="/ppt/theme/theme19.xml" ContentType="application/vnd.openxmlformats-officedocument.theme+xml"/>
  <Override PartName="/ppt/slideLayouts/slideLayout248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226.xml" ContentType="application/vnd.openxmlformats-officedocument.presentationml.slideLayout+xml"/>
  <Override PartName="/ppt/slideLayouts/slideLayout237.xml" ContentType="application/vnd.openxmlformats-officedocument.presentationml.slideLayout+xml"/>
  <Override PartName="/ppt/slideMasters/slideMaster9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Layouts/slideLayout215.xml" ContentType="application/vnd.openxmlformats-officedocument.presentationml.slideLayout+xml"/>
  <Default Extension="vml" ContentType="application/vnd.openxmlformats-officedocument.vmlDrawing"/>
  <Override PartName="/ppt/diagrams/layout2.xml" ContentType="application/vnd.openxmlformats-officedocument.drawingml.diagramLayout+xml"/>
  <Override PartName="/ppt/notesSlides/notesSlide8.xml" ContentType="application/vnd.openxmlformats-officedocument.presentationml.notesSlide+xml"/>
  <Override PartName="/ppt/notesSlides/notesSlide20.xml" ContentType="application/vnd.openxmlformats-officedocument.presentationml.notesSlide+xml"/>
  <Override PartName="/ppt/slideLayouts/slideLayout99.xml" ContentType="application/vnd.openxmlformats-officedocument.presentationml.slideLayout+xml"/>
  <Override PartName="/ppt/slideLayouts/slideLayout188.xml" ContentType="application/vnd.openxmlformats-officedocument.presentationml.slideLayout+xml"/>
  <Override PartName="/ppt/slideLayouts/slideLayout199.xml" ContentType="application/vnd.openxmlformats-officedocument.presentationml.slideLayout+xml"/>
  <Override PartName="/ppt/slideLayouts/slideLayout204.xml" ContentType="application/vnd.openxmlformats-officedocument.presentationml.slideLayout+xml"/>
  <Override PartName="/ppt/slideLayouts/slideLayout251.xml" ContentType="application/vnd.openxmlformats-officedocument.presentationml.slideLayout+xml"/>
  <Override PartName="/ppt/theme/theme22.xml" ContentType="application/vnd.openxmlformats-officedocument.theme+xml"/>
  <Override PartName="/ppt/diagrams/data3.xml" ContentType="application/vnd.openxmlformats-officedocument.drawingml.diagramData+xml"/>
  <Override PartName="/ppt/diagrams/colors5.xml" ContentType="application/vnd.openxmlformats-officedocument.drawingml.diagramColors+xml"/>
  <Override PartName="/ppt/diagrams/quickStyle10.xml" ContentType="application/vnd.openxmlformats-officedocument.drawingml.diagramStyle+xml"/>
  <Override PartName="/ppt/diagrams/drawing11.xml" ContentType="application/vnd.ms-office.drawingml.diagramDrawing+xml"/>
  <Override PartName="/ppt/handoutMasters/handoutMaster1.xml" ContentType="application/vnd.openxmlformats-officedocument.presentationml.handoutMaster+xml"/>
  <Override PartName="/ppt/slideLayouts/slideLayout88.xml" ContentType="application/vnd.openxmlformats-officedocument.presentationml.slideLayout+xml"/>
  <Override PartName="/ppt/theme/theme11.xml" ContentType="application/vnd.openxmlformats-officedocument.theme+xml"/>
  <Override PartName="/ppt/slideLayouts/slideLayout177.xml" ContentType="application/vnd.openxmlformats-officedocument.presentationml.slideLayout+xml"/>
  <Override PartName="/ppt/slideLayouts/slideLayout240.xml" ContentType="application/vnd.openxmlformats-officedocument.presentationml.slideLayout+xml"/>
  <Override PartName="/ppt/diagrams/drawing4.xml" ContentType="application/vnd.ms-office.drawingml.diagramDrawing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119.xml" ContentType="application/vnd.openxmlformats-officedocument.presentationml.slideLayout+xml"/>
  <Override PartName="/ppt/slideLayouts/slideLayout166.xml" ContentType="application/vnd.openxmlformats-officedocument.presentationml.slideLayout+xml"/>
  <Override PartName="/ppt/diagrams/quickStyle4.xml" ContentType="application/vnd.openxmlformats-officedocument.drawingml.diagramStyle+xml"/>
  <Override PartName="/ppt/diagrams/layout10.xml" ContentType="application/vnd.openxmlformats-officedocument.drawingml.diagramLayout+xml"/>
  <Override PartName="/ppt/slideMasters/slideMaster1.xml" ContentType="application/vnd.openxmlformats-officedocument.presentationml.slideMaster+xml"/>
  <Override PartName="/ppt/theme/theme3.xml" ContentType="application/vnd.openxmlformats-officedocument.theme+xml"/>
  <Override PartName="/ppt/slideLayouts/slideLayout55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55.xml" ContentType="application/vnd.openxmlformats-officedocument.presentationml.slideLayout+xml"/>
  <Override PartName="/ppt/slides/slide34.xml" ContentType="application/vnd.openxmlformats-officedocument.presentationml.slide+xml"/>
  <Override PartName="/ppt/slideLayouts/slideLayout44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44.xml" ContentType="application/vnd.openxmlformats-officedocument.presentationml.slideLayout+xml"/>
  <Override PartName="/ppt/slideLayouts/slideLayout180.xml" ContentType="application/vnd.openxmlformats-officedocument.presentationml.slideLayout+xml"/>
  <Override PartName="/ppt/slideLayouts/slideLayout191.xml" ContentType="application/vnd.openxmlformats-officedocument.presentationml.slideLayout+xml"/>
  <Override PartName="/ppt/diagrams/data11.xml" ContentType="application/vnd.openxmlformats-officedocument.drawingml.diagramData+xml"/>
  <Default Extension="rels" ContentType="application/vnd.openxmlformats-package.relationships+xml"/>
  <Override PartName="/ppt/slideMasters/slideMaster17.xml" ContentType="application/vnd.openxmlformats-officedocument.presentationml.slideMaster+xml"/>
  <Override PartName="/ppt/slides/slide23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209.xml" ContentType="application/vnd.openxmlformats-officedocument.presentationml.slideLayout+xml"/>
  <Override PartName="/ppt/diagrams/layout7.xml" ContentType="application/vnd.openxmlformats-officedocument.drawingml.diagramLayout+xml"/>
  <Override PartName="/ppt/diagrams/data8.xml" ContentType="application/vnd.openxmlformats-officedocument.drawingml.diagramData+xml"/>
  <Override PartName="/ppt/notesSlides/notesSlide25.xml" ContentType="application/vnd.openxmlformats-officedocument.presentationml.notesSlide+xml"/>
  <Override PartName="/ppt/slides/slide12.xml" ContentType="application/vnd.openxmlformats-officedocument.presentationml.slide+xml"/>
  <Override PartName="/ppt/slideLayouts/slideLayout11.xml" ContentType="application/vnd.openxmlformats-officedocument.presentationml.slideLayout+xml"/>
  <Override PartName="/ppt/slideLayouts/slideLayout111.xml" ContentType="application/vnd.openxmlformats-officedocument.presentationml.slideLayout+xml"/>
  <Override PartName="/ppt/theme/theme16.xml" ContentType="application/vnd.openxmlformats-officedocument.theme+xml"/>
  <Override PartName="/ppt/slideLayouts/slideLayout245.xml" ContentType="application/vnd.openxmlformats-officedocument.presentationml.slideLayout+xml"/>
  <Override PartName="/ppt/notesSlides/notesSlide14.xml" ContentType="application/vnd.openxmlformats-officedocument.presentationml.notesSlide+xml"/>
  <Override PartName="/ppt/slideLayouts/slideLayout100.xml" ContentType="application/vnd.openxmlformats-officedocument.presentationml.slideLayout+xml"/>
  <Override PartName="/ppt/slideLayouts/slideLayout234.xml" ContentType="application/vnd.openxmlformats-officedocument.presentationml.slideLayout+xml"/>
  <Override PartName="/ppt/diagrams/drawing9.xml" ContentType="application/vnd.ms-office.drawingml.diagramDrawing+xml"/>
  <Override PartName="/ppt/slideMasters/slideMaster6.xml" ContentType="application/vnd.openxmlformats-officedocument.presentationml.slideMaster+xml"/>
  <Override PartName="/ppt/slideMasters/slideMaster20.xml" ContentType="application/vnd.openxmlformats-officedocument.presentationml.slideMaster+xml"/>
  <Override PartName="/ppt/theme/theme8.xml" ContentType="application/vnd.openxmlformats-officedocument.theme+xml"/>
  <Override PartName="/ppt/slideLayouts/slideLayout223.xml" ContentType="application/vnd.openxmlformats-officedocument.presentationml.slideLayout+xml"/>
  <Override PartName="/ppt/diagrams/quickStyle9.xml" ContentType="application/vnd.openxmlformats-officedocument.drawingml.diagramStyle+xml"/>
  <Override PartName="/ppt/slideLayouts/slideLayout149.xml" ContentType="application/vnd.openxmlformats-officedocument.presentationml.slideLayout+xml"/>
  <Override PartName="/ppt/slideLayouts/slideLayout196.xml" ContentType="application/vnd.openxmlformats-officedocument.presentationml.slideLayout+xml"/>
  <Override PartName="/ppt/slideLayouts/slideLayout201.xml" ContentType="application/vnd.openxmlformats-officedocument.presentationml.slideLayout+xml"/>
  <Override PartName="/ppt/slideLayouts/slideLayout212.xml" ContentType="application/vnd.openxmlformats-officedocument.presentationml.slideLayout+xml"/>
  <Override PartName="/ppt/notesSlides/notesSlide5.xml" ContentType="application/vnd.openxmlformats-officedocument.presentationml.notesSlide+xml"/>
  <Override PartName="/ppt/diagrams/colors14.xml" ContentType="application/vnd.openxmlformats-officedocument.drawingml.diagramColors+xml"/>
  <Override PartName="/ppt/slides/slide28.xml" ContentType="application/vnd.openxmlformats-officedocument.presentationml.slide+xml"/>
  <Override PartName="/ppt/slideLayouts/slideLayout3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138.xml" ContentType="application/vnd.openxmlformats-officedocument.presentationml.slideLayout+xml"/>
  <Override PartName="/ppt/slideLayouts/slideLayout185.xml" ContentType="application/vnd.openxmlformats-officedocument.presentationml.slideLayout+xml"/>
  <Override PartName="/ppt/diagrams/colors2.xml" ContentType="application/vnd.openxmlformats-officedocument.drawingml.diagramColors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63.xml" ContentType="application/vnd.openxmlformats-officedocument.presentationml.slideLayout+xml"/>
  <Override PartName="/ppt/slideLayouts/slideLayout174.xml" ContentType="application/vnd.openxmlformats-officedocument.presentationml.slideLayout+xml"/>
  <Override PartName="/ppt/diagrams/drawing1.xml" ContentType="application/vnd.ms-office.drawingml.diagramDrawing+xml"/>
  <Override PartName="/ppt/notesSlides/notesSlide19.xml" ContentType="application/vnd.openxmlformats-officedocument.presentationml.notesSlide+xml"/>
  <Override PartName="/ppt/slideLayouts/slideLayout16.xml" ContentType="application/vnd.openxmlformats-officedocument.presentationml.slideLayout+xml"/>
  <Default Extension="jpeg" ContentType="image/jpeg"/>
  <Override PartName="/ppt/slideLayouts/slideLayout63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52.xml" ContentType="application/vnd.openxmlformats-officedocument.presentationml.slideLayout+xml"/>
  <Override PartName="/ppt/diagrams/quickStyle1.xml" ContentType="application/vnd.openxmlformats-officedocument.drawingml.diagramStyle+xml"/>
  <Override PartName="/ppt/slides/slide31.xml" ContentType="application/vnd.openxmlformats-officedocument.presentationml.slide+xml"/>
  <Override PartName="/ppt/slideLayouts/slideLayout4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141.xml" ContentType="application/vnd.openxmlformats-officedocument.presentationml.slideLayout+xml"/>
  <Override PartName="/ppt/slideLayouts/slideLayout228.xml" ContentType="application/vnd.openxmlformats-officedocument.presentationml.slideLayout+xml"/>
  <Override PartName="/ppt/slideLayouts/slideLayout239.xml" ContentType="application/vnd.openxmlformats-officedocument.presentationml.slideLayout+xml"/>
  <Override PartName="/ppt/slideMasters/slideMaster14.xml" ContentType="application/vnd.openxmlformats-officedocument.presentationml.slideMaster+xml"/>
  <Override PartName="/ppt/slides/slide20.xml" ContentType="application/vnd.openxmlformats-officedocument.presentationml.slide+xml"/>
  <Override PartName="/ppt/slideLayouts/slideLayout30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217.xml" ContentType="application/vnd.openxmlformats-officedocument.presentationml.slideLayout+xml"/>
  <Override PartName="/ppt/diagrams/layout4.xml" ContentType="application/vnd.openxmlformats-officedocument.drawingml.diagramLayout+xml"/>
  <Override PartName="/ppt/notesSlides/notesSlide22.xml" ContentType="application/vnd.openxmlformats-officedocument.presentationml.notesSlide+xml"/>
  <Override PartName="/ppt/slideLayouts/slideLayout206.xml" ContentType="application/vnd.openxmlformats-officedocument.presentationml.slideLayout+xml"/>
  <Override PartName="/ppt/diagrams/data5.xml" ContentType="application/vnd.openxmlformats-officedocument.drawingml.diagramData+xml"/>
  <Override PartName="/ppt/diagrams/colors7.xml" ContentType="application/vnd.openxmlformats-officedocument.drawingml.diagramColors+xml"/>
  <Override PartName="/ppt/notesSlides/notesSlide11.xml" ContentType="application/vnd.openxmlformats-officedocument.presentationml.notesSlide+xml"/>
  <Override PartName="/ppt/diagrams/quickStyle12.xml" ContentType="application/vnd.openxmlformats-officedocument.drawingml.diagramStyle+xml"/>
  <Override PartName="/ppt/diagrams/drawing13.xml" ContentType="application/vnd.ms-office.drawingml.diagramDrawing+xml"/>
  <Override PartName="/ppt/theme/theme13.xml" ContentType="application/vnd.openxmlformats-officedocument.theme+xml"/>
  <Override PartName="/ppt/slideLayouts/slideLayout179.xml" ContentType="application/vnd.openxmlformats-officedocument.presentationml.slideLayout+xml"/>
  <Override PartName="/ppt/slideLayouts/slideLayout231.xml" ContentType="application/vnd.openxmlformats-officedocument.presentationml.slideLayout+xml"/>
  <Override PartName="/ppt/slideLayouts/slideLayout242.xml" ContentType="application/vnd.openxmlformats-officedocument.presentationml.slideLayout+xml"/>
  <Override PartName="/ppt/diagrams/drawing6.xml" ContentType="application/vnd.ms-office.drawingml.diagramDrawing+xml"/>
  <Override PartName="/ppt/slides/slide8.xml" ContentType="application/vnd.openxmlformats-officedocument.presentationml.slide+xml"/>
  <Override PartName="/ppt/slideLayouts/slideLayout6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168.xml" ContentType="application/vnd.openxmlformats-officedocument.presentationml.slideLayout+xml"/>
  <Override PartName="/ppt/slideLayouts/slideLayout220.xml" ContentType="application/vnd.openxmlformats-officedocument.presentationml.slideLayout+xml"/>
  <Override PartName="/ppt/diagrams/quickStyle6.xml" ContentType="application/vnd.openxmlformats-officedocument.drawingml.diagramStyle+xml"/>
  <Override PartName="/ppt/diagrams/layout12.xml" ContentType="application/vnd.openxmlformats-officedocument.drawingml.diagramLayout+xml"/>
  <Override PartName="/ppt/slideMasters/slideMaster3.xml" ContentType="application/vnd.openxmlformats-officedocument.presentationml.slideMaster+xml"/>
  <Override PartName="/ppt/slideLayouts/slideLayout57.xml" ContentType="application/vnd.openxmlformats-officedocument.presentationml.slideLayout+xml"/>
  <Override PartName="/ppt/slideLayouts/slideLayout157.xml" ContentType="application/vnd.openxmlformats-officedocument.presentationml.slideLayout+xml"/>
  <Override PartName="/ppt/notesSlides/notesSlide2.xml" ContentType="application/vnd.openxmlformats-officedocument.presentationml.notesSlide+xml"/>
  <Override PartName="/ppt/slides/slide36.xml" ContentType="application/vnd.openxmlformats-officedocument.presentationml.slide+xml"/>
  <Override PartName="/ppt/slideLayouts/slideLayout135.xml" ContentType="application/vnd.openxmlformats-officedocument.presentationml.slideLayout+xml"/>
  <Override PartName="/ppt/slideLayouts/slideLayout182.xml" ContentType="application/vnd.openxmlformats-officedocument.presentationml.slideLayout+xml"/>
  <Override PartName="/ppt/slideMasters/slideMaster19.xml" ContentType="application/vnd.openxmlformats-officedocument.presentationml.slideMaster+xml"/>
  <Override PartName="/ppt/slideLayouts/slideLayout35.xml" ContentType="application/vnd.openxmlformats-officedocument.presentationml.slideLayout+xml"/>
  <Override PartName="/ppt/slideLayouts/slideLayout82.xml" ContentType="application/vnd.openxmlformats-officedocument.presentationml.slideLayout+xml"/>
  <Override PartName="/ppt/diagrams/data13.xml" ContentType="application/vnd.openxmlformats-officedocument.drawingml.diagramData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60.xml" ContentType="application/vnd.openxmlformats-officedocument.presentationml.slideLayout+xml"/>
  <Override PartName="/ppt/theme/theme18.xml" ContentType="application/vnd.openxmlformats-officedocument.theme+xml"/>
  <Override PartName="/ppt/tableStyles.xml" ContentType="application/vnd.openxmlformats-officedocument.presentationml.tableStyles+xml"/>
  <Override PartName="/ppt/slideLayouts/slideLayout236.xml" ContentType="application/vnd.openxmlformats-officedocument.presentationml.slideLayout+xml"/>
  <Override PartName="/ppt/slideLayouts/slideLayout198.xml" ContentType="application/vnd.openxmlformats-officedocument.presentationml.slideLayout+xml"/>
  <Override PartName="/ppt/slideLayouts/slideLayout214.xml" ContentType="application/vnd.openxmlformats-officedocument.presentationml.slideLayout+xml"/>
  <Override PartName="/ppt/theme/theme21.xml" ContentType="application/vnd.openxmlformats-officedocument.theme+xml"/>
  <Override PartName="/ppt/diagrams/layout1.xml" ContentType="application/vnd.openxmlformats-officedocument.drawingml.diagramLayout+xml"/>
  <Override PartName="/ppt/slideLayouts/slideLayout98.xml" ContentType="application/vnd.openxmlformats-officedocument.presentationml.slideLayout+xml"/>
  <Override PartName="/ppt/slides/slide5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76.xml" ContentType="application/vnd.openxmlformats-officedocument.presentationml.slideLayout+xml"/>
  <Override PartName="/ppt/diagrams/drawing3.xml" ContentType="application/vnd.ms-office.drawingml.diagramDrawing+xml"/>
  <Override PartName="/ppt/slideLayouts/slideLayout107.xml" ContentType="application/vnd.openxmlformats-officedocument.presentationml.slideLayout+xml"/>
  <Override PartName="/ppt/slideLayouts/slideLayout154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wmf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1" r:id="rId1"/>
    <p:sldMasterId id="2147483713" r:id="rId2"/>
    <p:sldMasterId id="2147483726" r:id="rId3"/>
    <p:sldMasterId id="2147483738" r:id="rId4"/>
    <p:sldMasterId id="2147483751" r:id="rId5"/>
    <p:sldMasterId id="2147483763" r:id="rId6"/>
    <p:sldMasterId id="2147483776" r:id="rId7"/>
    <p:sldMasterId id="2147483788" r:id="rId8"/>
    <p:sldMasterId id="2147483801" r:id="rId9"/>
    <p:sldMasterId id="2147483813" r:id="rId10"/>
    <p:sldMasterId id="2147483826" r:id="rId11"/>
    <p:sldMasterId id="2147483858" r:id="rId12"/>
    <p:sldMasterId id="2147483871" r:id="rId13"/>
    <p:sldMasterId id="2147483883" r:id="rId14"/>
    <p:sldMasterId id="2147483896" r:id="rId15"/>
    <p:sldMasterId id="2147483908" r:id="rId16"/>
    <p:sldMasterId id="2147483921" r:id="rId17"/>
    <p:sldMasterId id="2147483933" r:id="rId18"/>
    <p:sldMasterId id="2147483946" r:id="rId19"/>
    <p:sldMasterId id="2147483958" r:id="rId20"/>
  </p:sldMasterIdLst>
  <p:notesMasterIdLst>
    <p:notesMasterId r:id="rId59"/>
  </p:notesMasterIdLst>
  <p:handoutMasterIdLst>
    <p:handoutMasterId r:id="rId60"/>
  </p:handoutMasterIdLst>
  <p:sldIdLst>
    <p:sldId id="256" r:id="rId21"/>
    <p:sldId id="516" r:id="rId22"/>
    <p:sldId id="517" r:id="rId23"/>
    <p:sldId id="518" r:id="rId24"/>
    <p:sldId id="519" r:id="rId25"/>
    <p:sldId id="521" r:id="rId26"/>
    <p:sldId id="474" r:id="rId27"/>
    <p:sldId id="487" r:id="rId28"/>
    <p:sldId id="480" r:id="rId29"/>
    <p:sldId id="510" r:id="rId30"/>
    <p:sldId id="539" r:id="rId31"/>
    <p:sldId id="512" r:id="rId32"/>
    <p:sldId id="540" r:id="rId33"/>
    <p:sldId id="478" r:id="rId34"/>
    <p:sldId id="536" r:id="rId35"/>
    <p:sldId id="524" r:id="rId36"/>
    <p:sldId id="481" r:id="rId37"/>
    <p:sldId id="541" r:id="rId38"/>
    <p:sldId id="514" r:id="rId39"/>
    <p:sldId id="492" r:id="rId40"/>
    <p:sldId id="494" r:id="rId41"/>
    <p:sldId id="526" r:id="rId42"/>
    <p:sldId id="505" r:id="rId43"/>
    <p:sldId id="506" r:id="rId44"/>
    <p:sldId id="507" r:id="rId45"/>
    <p:sldId id="508" r:id="rId46"/>
    <p:sldId id="530" r:id="rId47"/>
    <p:sldId id="532" r:id="rId48"/>
    <p:sldId id="531" r:id="rId49"/>
    <p:sldId id="527" r:id="rId50"/>
    <p:sldId id="509" r:id="rId51"/>
    <p:sldId id="528" r:id="rId52"/>
    <p:sldId id="534" r:id="rId53"/>
    <p:sldId id="500" r:id="rId54"/>
    <p:sldId id="501" r:id="rId55"/>
    <p:sldId id="502" r:id="rId56"/>
    <p:sldId id="535" r:id="rId57"/>
    <p:sldId id="317" r:id="rId58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宋体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宋体" charset="-122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</p:showPr>
  <p:clrMru>
    <a:srgbClr val="D72613"/>
    <a:srgbClr val="FFC50D"/>
    <a:srgbClr val="FD3413"/>
    <a:srgbClr val="C89800"/>
    <a:srgbClr val="E82302"/>
    <a:srgbClr val="7D1301"/>
    <a:srgbClr val="338D82"/>
    <a:srgbClr val="836772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4" autoAdjust="0"/>
    <p:restoredTop sz="85121" autoAdjust="0"/>
  </p:normalViewPr>
  <p:slideViewPr>
    <p:cSldViewPr>
      <p:cViewPr>
        <p:scale>
          <a:sx n="67" d="100"/>
          <a:sy n="67" d="100"/>
        </p:scale>
        <p:origin x="-1662" y="-31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682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68" d="100"/>
          <a:sy n="68" d="100"/>
        </p:scale>
        <p:origin x="-2856" y="-108"/>
      </p:cViewPr>
      <p:guideLst>
        <p:guide orient="horz" pos="2880"/>
        <p:guide pos="2160"/>
      </p:guideLst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" Target="slides/slide6.xml"/><Relationship Id="rId39" Type="http://schemas.openxmlformats.org/officeDocument/2006/relationships/slide" Target="slides/slide19.xml"/><Relationship Id="rId21" Type="http://schemas.openxmlformats.org/officeDocument/2006/relationships/slide" Target="slides/slide1.xml"/><Relationship Id="rId34" Type="http://schemas.openxmlformats.org/officeDocument/2006/relationships/slide" Target="slides/slide14.xml"/><Relationship Id="rId42" Type="http://schemas.openxmlformats.org/officeDocument/2006/relationships/slide" Target="slides/slide22.xml"/><Relationship Id="rId47" Type="http://schemas.openxmlformats.org/officeDocument/2006/relationships/slide" Target="slides/slide27.xml"/><Relationship Id="rId50" Type="http://schemas.openxmlformats.org/officeDocument/2006/relationships/slide" Target="slides/slide30.xml"/><Relationship Id="rId55" Type="http://schemas.openxmlformats.org/officeDocument/2006/relationships/slide" Target="slides/slide35.xml"/><Relationship Id="rId63" Type="http://schemas.openxmlformats.org/officeDocument/2006/relationships/theme" Target="theme/theme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0" Type="http://schemas.openxmlformats.org/officeDocument/2006/relationships/slideMaster" Target="slideMasters/slideMaster20.xml"/><Relationship Id="rId29" Type="http://schemas.openxmlformats.org/officeDocument/2006/relationships/slide" Target="slides/slide9.xml"/><Relationship Id="rId41" Type="http://schemas.openxmlformats.org/officeDocument/2006/relationships/slide" Target="slides/slide21.xml"/><Relationship Id="rId54" Type="http://schemas.openxmlformats.org/officeDocument/2006/relationships/slide" Target="slides/slide34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4.xml"/><Relationship Id="rId32" Type="http://schemas.openxmlformats.org/officeDocument/2006/relationships/slide" Target="slides/slide12.xml"/><Relationship Id="rId37" Type="http://schemas.openxmlformats.org/officeDocument/2006/relationships/slide" Target="slides/slide17.xml"/><Relationship Id="rId40" Type="http://schemas.openxmlformats.org/officeDocument/2006/relationships/slide" Target="slides/slide20.xml"/><Relationship Id="rId45" Type="http://schemas.openxmlformats.org/officeDocument/2006/relationships/slide" Target="slides/slide25.xml"/><Relationship Id="rId53" Type="http://schemas.openxmlformats.org/officeDocument/2006/relationships/slide" Target="slides/slide33.xml"/><Relationship Id="rId58" Type="http://schemas.openxmlformats.org/officeDocument/2006/relationships/slide" Target="slides/slide38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" Target="slides/slide3.xml"/><Relationship Id="rId28" Type="http://schemas.openxmlformats.org/officeDocument/2006/relationships/slide" Target="slides/slide8.xml"/><Relationship Id="rId36" Type="http://schemas.openxmlformats.org/officeDocument/2006/relationships/slide" Target="slides/slide16.xml"/><Relationship Id="rId49" Type="http://schemas.openxmlformats.org/officeDocument/2006/relationships/slide" Target="slides/slide29.xml"/><Relationship Id="rId57" Type="http://schemas.openxmlformats.org/officeDocument/2006/relationships/slide" Target="slides/slide37.xml"/><Relationship Id="rId61" Type="http://schemas.openxmlformats.org/officeDocument/2006/relationships/presProps" Target="presProps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11.xml"/><Relationship Id="rId44" Type="http://schemas.openxmlformats.org/officeDocument/2006/relationships/slide" Target="slides/slide24.xml"/><Relationship Id="rId52" Type="http://schemas.openxmlformats.org/officeDocument/2006/relationships/slide" Target="slides/slide32.xml"/><Relationship Id="rId60" Type="http://schemas.openxmlformats.org/officeDocument/2006/relationships/handoutMaster" Target="handoutMasters/handoutMaster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" Target="slides/slide2.xml"/><Relationship Id="rId27" Type="http://schemas.openxmlformats.org/officeDocument/2006/relationships/slide" Target="slides/slide7.xml"/><Relationship Id="rId30" Type="http://schemas.openxmlformats.org/officeDocument/2006/relationships/slide" Target="slides/slide10.xml"/><Relationship Id="rId35" Type="http://schemas.openxmlformats.org/officeDocument/2006/relationships/slide" Target="slides/slide15.xml"/><Relationship Id="rId43" Type="http://schemas.openxmlformats.org/officeDocument/2006/relationships/slide" Target="slides/slide23.xml"/><Relationship Id="rId48" Type="http://schemas.openxmlformats.org/officeDocument/2006/relationships/slide" Target="slides/slide28.xml"/><Relationship Id="rId56" Type="http://schemas.openxmlformats.org/officeDocument/2006/relationships/slide" Target="slides/slide36.xml"/><Relationship Id="rId64" Type="http://schemas.openxmlformats.org/officeDocument/2006/relationships/tableStyles" Target="tableStyle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31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" Target="slides/slide5.xml"/><Relationship Id="rId33" Type="http://schemas.openxmlformats.org/officeDocument/2006/relationships/slide" Target="slides/slide13.xml"/><Relationship Id="rId38" Type="http://schemas.openxmlformats.org/officeDocument/2006/relationships/slide" Target="slides/slide18.xml"/><Relationship Id="rId46" Type="http://schemas.openxmlformats.org/officeDocument/2006/relationships/slide" Target="slides/slide26.xml"/><Relationship Id="rId59" Type="http://schemas.openxmlformats.org/officeDocument/2006/relationships/notesMaster" Target="notesMasters/notesMaster1.xml"/></Relationships>
</file>

<file path=ppt/diagrams/_rels/data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Relationship Id="rId4" Type="http://schemas.openxmlformats.org/officeDocument/2006/relationships/image" Target="../media/image4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colorful1#3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colorful1#4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colorful1#5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#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1#1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1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0FF2A3-FEE1-4432-A57F-D818111B072F}" type="doc">
      <dgm:prSet loTypeId="urn:microsoft.com/office/officeart/2005/8/layout/venn3" loCatId="relationship" qsTypeId="urn:microsoft.com/office/officeart/2005/8/quickstyle/simple5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4487D85-93BF-44C1-8EA4-4314788E24EB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0">
              <a:schemeClr val="accent1">
                <a:shade val="51000"/>
                <a:satMod val="130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普通</a:t>
          </a:r>
          <a:endParaRPr lang="en-US" altLang="zh-CN" dirty="0" smtClean="0">
            <a:latin typeface="幼圆" pitchFamily="49" charset="-122"/>
            <a:ea typeface="幼圆" pitchFamily="49" charset="-122"/>
          </a:endParaRPr>
        </a:p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网页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488E4C6-9142-44BE-9DCF-17209C5EEABB}" type="par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82F4863D-533F-4848-A2CE-7091087BA8E8}" type="sib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F9C5049-3CB1-4989-84BC-CF0B3B7BE151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音频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BCBF81F-B74C-4C82-AEEB-0B93489DD8A8}" type="par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8B12A90-8CCE-4774-AC61-0DA4CA94381E}" type="sib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78DAC1D-A167-4D85-AFE8-DBED8A58D8F4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图片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015A656-21DD-45E5-8E16-26D4C362B556}" type="par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FAAF7BA-D94A-4DE9-8496-7C4CF32619E7}" type="sib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B76FD9B3-4F58-4CA5-80E1-B49A26AC1681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视频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C520185-8C52-4BBE-B752-DC7C981B4222}" type="par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45D0A43-097E-403C-AD56-151389DB0806}" type="sib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1DF026F-A0BA-47EE-9552-70A8A2316F3C}" type="pres">
      <dgm:prSet presAssocID="{CF0FF2A3-FEE1-4432-A57F-D818111B072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2A939E-3966-4561-8A71-4E8750EFFD17}" type="pres">
      <dgm:prSet presAssocID="{B4487D85-93BF-44C1-8EA4-4314788E24EB}" presName="Name5" presStyleLbl="vennNode1" presStyleIdx="0" presStyleCnt="4" custLinFactNeighborX="-16987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1A9169-B6AA-4AA9-8523-C80C82B03055}" type="pres">
      <dgm:prSet presAssocID="{82F4863D-533F-4848-A2CE-7091087BA8E8}" presName="space" presStyleCnt="0"/>
      <dgm:spPr/>
    </dgm:pt>
    <dgm:pt modelId="{A40BD84F-BEE1-47BB-9F87-5388E932ABF8}" type="pres">
      <dgm:prSet presAssocID="{0F9C5049-3CB1-4989-84BC-CF0B3B7BE151}" presName="Name5" presStyleLbl="vennNode1" presStyleIdx="1" presStyleCnt="4" custLinFactNeighborX="-21841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C45616-34B0-418E-94B2-41BE19BA5758}" type="pres">
      <dgm:prSet presAssocID="{18B12A90-8CCE-4774-AC61-0DA4CA94381E}" presName="space" presStyleCnt="0"/>
      <dgm:spPr/>
    </dgm:pt>
    <dgm:pt modelId="{606541FD-778D-4E4A-9954-9BC630077EE0}" type="pres">
      <dgm:prSet presAssocID="{078DAC1D-A167-4D85-AFE8-DBED8A58D8F4}" presName="Name5" presStyleLbl="vennNode1" presStyleIdx="2" presStyleCnt="4" custLinFactNeighborX="-3737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C81D88-BF90-4569-8F89-34E76437C11D}" type="pres">
      <dgm:prSet presAssocID="{1FAAF7BA-D94A-4DE9-8496-7C4CF32619E7}" presName="space" presStyleCnt="0"/>
      <dgm:spPr/>
    </dgm:pt>
    <dgm:pt modelId="{8292619B-F08F-4170-8770-A2E204222F59}" type="pres">
      <dgm:prSet presAssocID="{B76FD9B3-4F58-4CA5-80E1-B49A26AC1681}" presName="Name5" presStyleLbl="vennNode1" presStyleIdx="3" presStyleCnt="4" custLinFactNeighborX="-6359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8800F5-E4A4-45F7-8AEE-0DD2E68686FE}" srcId="{CF0FF2A3-FEE1-4432-A57F-D818111B072F}" destId="{0F9C5049-3CB1-4989-84BC-CF0B3B7BE151}" srcOrd="1" destOrd="0" parTransId="{FBCBF81F-B74C-4C82-AEEB-0B93489DD8A8}" sibTransId="{18B12A90-8CCE-4774-AC61-0DA4CA94381E}"/>
    <dgm:cxn modelId="{26D85B47-D087-401D-8F57-FFA9193A2AF9}" srcId="{CF0FF2A3-FEE1-4432-A57F-D818111B072F}" destId="{078DAC1D-A167-4D85-AFE8-DBED8A58D8F4}" srcOrd="2" destOrd="0" parTransId="{6015A656-21DD-45E5-8E16-26D4C362B556}" sibTransId="{1FAAF7BA-D94A-4DE9-8496-7C4CF32619E7}"/>
    <dgm:cxn modelId="{6F71EC6E-9CAF-4561-BB4C-152EEC1C72DE}" type="presOf" srcId="{0F9C5049-3CB1-4989-84BC-CF0B3B7BE151}" destId="{A40BD84F-BEE1-47BB-9F87-5388E932ABF8}" srcOrd="0" destOrd="0" presId="urn:microsoft.com/office/officeart/2005/8/layout/venn3"/>
    <dgm:cxn modelId="{4EBA8D7B-FD87-4029-BF28-680C5F1E4363}" type="presOf" srcId="{B4487D85-93BF-44C1-8EA4-4314788E24EB}" destId="{8F2A939E-3966-4561-8A71-4E8750EFFD17}" srcOrd="0" destOrd="0" presId="urn:microsoft.com/office/officeart/2005/8/layout/venn3"/>
    <dgm:cxn modelId="{C14ECE36-7BE2-4FD9-875A-D9B146948C81}" type="presOf" srcId="{CF0FF2A3-FEE1-4432-A57F-D818111B072F}" destId="{61DF026F-A0BA-47EE-9552-70A8A2316F3C}" srcOrd="0" destOrd="0" presId="urn:microsoft.com/office/officeart/2005/8/layout/venn3"/>
    <dgm:cxn modelId="{4267AECC-938E-4F9D-9020-F2B8BA4B38E2}" type="presOf" srcId="{B76FD9B3-4F58-4CA5-80E1-B49A26AC1681}" destId="{8292619B-F08F-4170-8770-A2E204222F59}" srcOrd="0" destOrd="0" presId="urn:microsoft.com/office/officeart/2005/8/layout/venn3"/>
    <dgm:cxn modelId="{7E864828-195F-4E2F-A18F-9448ECF42827}" type="presOf" srcId="{078DAC1D-A167-4D85-AFE8-DBED8A58D8F4}" destId="{606541FD-778D-4E4A-9954-9BC630077EE0}" srcOrd="0" destOrd="0" presId="urn:microsoft.com/office/officeart/2005/8/layout/venn3"/>
    <dgm:cxn modelId="{4A692D12-014E-42F6-A3E6-8ABC903BF9BB}" srcId="{CF0FF2A3-FEE1-4432-A57F-D818111B072F}" destId="{B76FD9B3-4F58-4CA5-80E1-B49A26AC1681}" srcOrd="3" destOrd="0" parTransId="{FC520185-8C52-4BBE-B752-DC7C981B4222}" sibTransId="{645D0A43-097E-403C-AD56-151389DB0806}"/>
    <dgm:cxn modelId="{7532FA8F-0EC2-4C25-9674-CA8149B6E114}" srcId="{CF0FF2A3-FEE1-4432-A57F-D818111B072F}" destId="{B4487D85-93BF-44C1-8EA4-4314788E24EB}" srcOrd="0" destOrd="0" parTransId="{6488E4C6-9142-44BE-9DCF-17209C5EEABB}" sibTransId="{82F4863D-533F-4848-A2CE-7091087BA8E8}"/>
    <dgm:cxn modelId="{F7391A75-DCA1-473F-BE3A-DD05745D33FA}" type="presParOf" srcId="{61DF026F-A0BA-47EE-9552-70A8A2316F3C}" destId="{8F2A939E-3966-4561-8A71-4E8750EFFD17}" srcOrd="0" destOrd="0" presId="urn:microsoft.com/office/officeart/2005/8/layout/venn3"/>
    <dgm:cxn modelId="{1265F897-6F76-4D06-8E3C-9BFEB9492A76}" type="presParOf" srcId="{61DF026F-A0BA-47EE-9552-70A8A2316F3C}" destId="{F91A9169-B6AA-4AA9-8523-C80C82B03055}" srcOrd="1" destOrd="0" presId="urn:microsoft.com/office/officeart/2005/8/layout/venn3"/>
    <dgm:cxn modelId="{F5666B12-9986-4CF6-9A7E-9174D2FDCDC3}" type="presParOf" srcId="{61DF026F-A0BA-47EE-9552-70A8A2316F3C}" destId="{A40BD84F-BEE1-47BB-9F87-5388E932ABF8}" srcOrd="2" destOrd="0" presId="urn:microsoft.com/office/officeart/2005/8/layout/venn3"/>
    <dgm:cxn modelId="{BC2EE71E-28CF-4184-8B00-2583AEB9269A}" type="presParOf" srcId="{61DF026F-A0BA-47EE-9552-70A8A2316F3C}" destId="{57C45616-34B0-418E-94B2-41BE19BA5758}" srcOrd="3" destOrd="0" presId="urn:microsoft.com/office/officeart/2005/8/layout/venn3"/>
    <dgm:cxn modelId="{AC67E4D3-3902-4B41-880D-5FB5F8186A1B}" type="presParOf" srcId="{61DF026F-A0BA-47EE-9552-70A8A2316F3C}" destId="{606541FD-778D-4E4A-9954-9BC630077EE0}" srcOrd="4" destOrd="0" presId="urn:microsoft.com/office/officeart/2005/8/layout/venn3"/>
    <dgm:cxn modelId="{51A68F8A-69B3-48FE-B2EF-DC876BEE5FEF}" type="presParOf" srcId="{61DF026F-A0BA-47EE-9552-70A8A2316F3C}" destId="{10C81D88-BF90-4569-8F89-34E76437C11D}" srcOrd="5" destOrd="0" presId="urn:microsoft.com/office/officeart/2005/8/layout/venn3"/>
    <dgm:cxn modelId="{3A49A717-1C41-40AC-82E1-01AAAD012610}" type="presParOf" srcId="{61DF026F-A0BA-47EE-9552-70A8A2316F3C}" destId="{8292619B-F08F-4170-8770-A2E204222F59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3550F394-AEBF-4F69-AABA-E020CEF96213}" type="doc">
      <dgm:prSet loTypeId="urn:microsoft.com/office/officeart/2005/8/layout/hierarchy4" loCatId="hierarchy" qsTypeId="urn:microsoft.com/office/officeart/2005/8/quickstyle/simple5" qsCatId="simple" csTypeId="urn:microsoft.com/office/officeart/2005/8/colors/colorful1#3" csCatId="colorful" phldr="1"/>
      <dgm:spPr/>
      <dgm:t>
        <a:bodyPr/>
        <a:lstStyle/>
        <a:p>
          <a:endParaRPr lang="zh-CN" altLang="en-US"/>
        </a:p>
      </dgm:t>
    </dgm:pt>
    <dgm:pt modelId="{774189E0-77D5-4ADB-A9F9-279D8D34A928}">
      <dgm:prSet phldrT="[文本]"/>
      <dgm:spPr/>
      <dgm:t>
        <a:bodyPr/>
        <a:lstStyle/>
        <a:p>
          <a:r>
            <a:rPr lang="zh-CN" altLang="en-US" dirty="0" smtClean="0"/>
            <a:t>查询纠错</a:t>
          </a:r>
          <a:endParaRPr lang="zh-CN" altLang="en-US" dirty="0"/>
        </a:p>
      </dgm:t>
    </dgm:pt>
    <dgm:pt modelId="{F36C566C-EE3D-4020-B978-23D547633841}" type="parTrans" cxnId="{6B608A91-7155-4D67-9E9E-A91781DD32A0}">
      <dgm:prSet/>
      <dgm:spPr/>
      <dgm:t>
        <a:bodyPr/>
        <a:lstStyle/>
        <a:p>
          <a:endParaRPr lang="zh-CN" altLang="en-US"/>
        </a:p>
      </dgm:t>
    </dgm:pt>
    <dgm:pt modelId="{82F57D6A-DC65-4658-A3FA-022B4F51B7E2}" type="sibTrans" cxnId="{6B608A91-7155-4D67-9E9E-A91781DD32A0}">
      <dgm:prSet/>
      <dgm:spPr/>
      <dgm:t>
        <a:bodyPr/>
        <a:lstStyle/>
        <a:p>
          <a:endParaRPr lang="zh-CN" altLang="en-US"/>
        </a:p>
      </dgm:t>
    </dgm:pt>
    <dgm:pt modelId="{C56F6C85-A4F0-4545-8A22-704104E46325}">
      <dgm:prSet phldrT="[文本]"/>
      <dgm:spPr/>
      <dgm:t>
        <a:bodyPr/>
        <a:lstStyle/>
        <a:p>
          <a:r>
            <a:rPr lang="zh-CN" altLang="en-US" dirty="0" smtClean="0"/>
            <a:t>分词</a:t>
          </a:r>
          <a:endParaRPr lang="zh-CN" altLang="en-US" dirty="0"/>
        </a:p>
      </dgm:t>
    </dgm:pt>
    <dgm:pt modelId="{A18D08F3-39E8-4383-B13A-415CAAD31202}" type="parTrans" cxnId="{DC67BDBB-915D-43C7-AC09-0E2937C795CD}">
      <dgm:prSet/>
      <dgm:spPr/>
      <dgm:t>
        <a:bodyPr/>
        <a:lstStyle/>
        <a:p>
          <a:endParaRPr lang="zh-CN" altLang="en-US"/>
        </a:p>
      </dgm:t>
    </dgm:pt>
    <dgm:pt modelId="{19133F7A-F467-4209-89E4-252B440B97CE}" type="sibTrans" cxnId="{DC67BDBB-915D-43C7-AC09-0E2937C795CD}">
      <dgm:prSet/>
      <dgm:spPr/>
      <dgm:t>
        <a:bodyPr/>
        <a:lstStyle/>
        <a:p>
          <a:endParaRPr lang="zh-CN" altLang="en-US"/>
        </a:p>
      </dgm:t>
    </dgm:pt>
    <dgm:pt modelId="{42644D66-F0D7-4421-87C6-C695FC47D7A4}" type="pres">
      <dgm:prSet presAssocID="{3550F394-AEBF-4F69-AABA-E020CEF9621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2299E3A8-CB91-4B18-8CBF-42A266C296E8}" type="pres">
      <dgm:prSet presAssocID="{774189E0-77D5-4ADB-A9F9-279D8D34A928}" presName="vertOne" presStyleCnt="0"/>
      <dgm:spPr/>
    </dgm:pt>
    <dgm:pt modelId="{8A2A1E0D-838F-4E3F-9A72-DC6657C18C08}" type="pres">
      <dgm:prSet presAssocID="{774189E0-77D5-4ADB-A9F9-279D8D34A928}" presName="txOne" presStyleLbl="node0" presStyleIdx="0" presStyleCnt="2" custLinFactNeighborX="-59" custLinFactNeighborY="-67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D119F78D-524C-4E08-956C-8F73F4635690}" type="pres">
      <dgm:prSet presAssocID="{774189E0-77D5-4ADB-A9F9-279D8D34A928}" presName="horzOne" presStyleCnt="0"/>
      <dgm:spPr/>
    </dgm:pt>
    <dgm:pt modelId="{B70F6A21-261C-4EB4-935C-A6BF5C64AE71}" type="pres">
      <dgm:prSet presAssocID="{82F57D6A-DC65-4658-A3FA-022B4F51B7E2}" presName="sibSpaceOne" presStyleCnt="0"/>
      <dgm:spPr/>
    </dgm:pt>
    <dgm:pt modelId="{955CD233-19A2-494F-8B37-1207B834725C}" type="pres">
      <dgm:prSet presAssocID="{C56F6C85-A4F0-4545-8A22-704104E46325}" presName="vertOne" presStyleCnt="0"/>
      <dgm:spPr/>
    </dgm:pt>
    <dgm:pt modelId="{1190CD3E-DEBF-4448-9EC2-11F98178FC0B}" type="pres">
      <dgm:prSet presAssocID="{C56F6C85-A4F0-4545-8A22-704104E46325}" presName="txOne" presStyleLbl="node0" presStyleIdx="1" presStyleCnt="2" custScaleX="125163" custLinFactNeighborY="-6795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0195DEAD-991E-4E45-AAC7-A0DDAEA33F9E}" type="pres">
      <dgm:prSet presAssocID="{C56F6C85-A4F0-4545-8A22-704104E46325}" presName="horzOne" presStyleCnt="0"/>
      <dgm:spPr/>
    </dgm:pt>
  </dgm:ptLst>
  <dgm:cxnLst>
    <dgm:cxn modelId="{36018B30-055E-4807-9C3D-FA832DD015BD}" type="presOf" srcId="{774189E0-77D5-4ADB-A9F9-279D8D34A928}" destId="{8A2A1E0D-838F-4E3F-9A72-DC6657C18C08}" srcOrd="0" destOrd="0" presId="urn:microsoft.com/office/officeart/2005/8/layout/hierarchy4"/>
    <dgm:cxn modelId="{2FCDD89B-F103-4358-BBC9-01B016B8BB76}" type="presOf" srcId="{C56F6C85-A4F0-4545-8A22-704104E46325}" destId="{1190CD3E-DEBF-4448-9EC2-11F98178FC0B}" srcOrd="0" destOrd="0" presId="urn:microsoft.com/office/officeart/2005/8/layout/hierarchy4"/>
    <dgm:cxn modelId="{DC67BDBB-915D-43C7-AC09-0E2937C795CD}" srcId="{3550F394-AEBF-4F69-AABA-E020CEF96213}" destId="{C56F6C85-A4F0-4545-8A22-704104E46325}" srcOrd="1" destOrd="0" parTransId="{A18D08F3-39E8-4383-B13A-415CAAD31202}" sibTransId="{19133F7A-F467-4209-89E4-252B440B97CE}"/>
    <dgm:cxn modelId="{6B608A91-7155-4D67-9E9E-A91781DD32A0}" srcId="{3550F394-AEBF-4F69-AABA-E020CEF96213}" destId="{774189E0-77D5-4ADB-A9F9-279D8D34A928}" srcOrd="0" destOrd="0" parTransId="{F36C566C-EE3D-4020-B978-23D547633841}" sibTransId="{82F57D6A-DC65-4658-A3FA-022B4F51B7E2}"/>
    <dgm:cxn modelId="{DCB92674-66E9-4B2E-9FC6-5243CEFBE8E2}" type="presOf" srcId="{3550F394-AEBF-4F69-AABA-E020CEF96213}" destId="{42644D66-F0D7-4421-87C6-C695FC47D7A4}" srcOrd="0" destOrd="0" presId="urn:microsoft.com/office/officeart/2005/8/layout/hierarchy4"/>
    <dgm:cxn modelId="{5C7947B0-23F9-4B7A-9BC6-B424B09B9266}" type="presParOf" srcId="{42644D66-F0D7-4421-87C6-C695FC47D7A4}" destId="{2299E3A8-CB91-4B18-8CBF-42A266C296E8}" srcOrd="0" destOrd="0" presId="urn:microsoft.com/office/officeart/2005/8/layout/hierarchy4"/>
    <dgm:cxn modelId="{204D4035-1A72-4A31-9144-8C87B32E019F}" type="presParOf" srcId="{2299E3A8-CB91-4B18-8CBF-42A266C296E8}" destId="{8A2A1E0D-838F-4E3F-9A72-DC6657C18C08}" srcOrd="0" destOrd="0" presId="urn:microsoft.com/office/officeart/2005/8/layout/hierarchy4"/>
    <dgm:cxn modelId="{B8FF2E01-3233-41E2-AA4E-CEB4EF270A68}" type="presParOf" srcId="{2299E3A8-CB91-4B18-8CBF-42A266C296E8}" destId="{D119F78D-524C-4E08-956C-8F73F4635690}" srcOrd="1" destOrd="0" presId="urn:microsoft.com/office/officeart/2005/8/layout/hierarchy4"/>
    <dgm:cxn modelId="{934EABA1-48D7-418C-9166-07EF8EDDD011}" type="presParOf" srcId="{42644D66-F0D7-4421-87C6-C695FC47D7A4}" destId="{B70F6A21-261C-4EB4-935C-A6BF5C64AE71}" srcOrd="1" destOrd="0" presId="urn:microsoft.com/office/officeart/2005/8/layout/hierarchy4"/>
    <dgm:cxn modelId="{6A81743F-8751-4E0F-A96E-3C3FAA924EB2}" type="presParOf" srcId="{42644D66-F0D7-4421-87C6-C695FC47D7A4}" destId="{955CD233-19A2-494F-8B37-1207B834725C}" srcOrd="2" destOrd="0" presId="urn:microsoft.com/office/officeart/2005/8/layout/hierarchy4"/>
    <dgm:cxn modelId="{9A206655-23A2-497A-A645-F93ECAB3E36F}" type="presParOf" srcId="{955CD233-19A2-494F-8B37-1207B834725C}" destId="{1190CD3E-DEBF-4448-9EC2-11F98178FC0B}" srcOrd="0" destOrd="0" presId="urn:microsoft.com/office/officeart/2005/8/layout/hierarchy4"/>
    <dgm:cxn modelId="{BF80F117-6A14-4962-B5A6-375889D3B5A6}" type="presParOf" srcId="{955CD233-19A2-494F-8B37-1207B834725C}" destId="{0195DEAD-991E-4E45-AAC7-A0DDAEA33F9E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3550F394-AEBF-4F69-AABA-E020CEF96213}" type="doc">
      <dgm:prSet loTypeId="urn:microsoft.com/office/officeart/2005/8/layout/hierarchy4" loCatId="hierarchy" qsTypeId="urn:microsoft.com/office/officeart/2005/8/quickstyle/simple5" qsCatId="simple" csTypeId="urn:microsoft.com/office/officeart/2005/8/colors/colorful1#4" csCatId="colorful" phldr="1"/>
      <dgm:spPr/>
      <dgm:t>
        <a:bodyPr/>
        <a:lstStyle/>
        <a:p>
          <a:endParaRPr lang="zh-CN" altLang="en-US"/>
        </a:p>
      </dgm:t>
    </dgm:pt>
    <dgm:pt modelId="{A4A5EEC5-A00C-440C-9AB8-C223F92318B0}">
      <dgm:prSet phldrT="[文本]"/>
      <dgm:spPr/>
      <dgm:t>
        <a:bodyPr/>
        <a:lstStyle/>
        <a:p>
          <a:r>
            <a:rPr lang="zh-CN" altLang="en-US" dirty="0" smtClean="0"/>
            <a:t>基于词典和</a:t>
          </a:r>
          <a:r>
            <a:rPr lang="en-US" altLang="zh-CN" dirty="0" smtClean="0"/>
            <a:t>CRF</a:t>
          </a:r>
          <a:r>
            <a:rPr lang="zh-CN" altLang="en-US" dirty="0" smtClean="0"/>
            <a:t>的分词和实体识别</a:t>
          </a:r>
          <a:endParaRPr lang="zh-CN" altLang="en-US" dirty="0"/>
        </a:p>
      </dgm:t>
    </dgm:pt>
    <dgm:pt modelId="{FC46E083-3503-4D26-866E-BF2ACD89CBC2}" type="parTrans" cxnId="{6AB8BABC-5066-41B6-B6EE-91B18A971C27}">
      <dgm:prSet/>
      <dgm:spPr/>
      <dgm:t>
        <a:bodyPr/>
        <a:lstStyle/>
        <a:p>
          <a:endParaRPr lang="zh-CN" altLang="en-US"/>
        </a:p>
      </dgm:t>
    </dgm:pt>
    <dgm:pt modelId="{E8BFAE25-0E14-49B6-B16C-6420308A9AC8}" type="sibTrans" cxnId="{6AB8BABC-5066-41B6-B6EE-91B18A971C27}">
      <dgm:prSet/>
      <dgm:spPr/>
      <dgm:t>
        <a:bodyPr/>
        <a:lstStyle/>
        <a:p>
          <a:endParaRPr lang="zh-CN" altLang="en-US"/>
        </a:p>
      </dgm:t>
    </dgm:pt>
    <dgm:pt modelId="{C13FE4E8-2909-41ED-853D-B9DD3F1E3C22}">
      <dgm:prSet phldrT="[文本]"/>
      <dgm:spPr/>
      <dgm:t>
        <a:bodyPr/>
        <a:lstStyle/>
        <a:p>
          <a:r>
            <a:rPr lang="zh-CN" altLang="en-US" dirty="0" smtClean="0"/>
            <a:t>基于模式挖掘的属性识别</a:t>
          </a:r>
          <a:endParaRPr lang="zh-CN" altLang="en-US" dirty="0"/>
        </a:p>
      </dgm:t>
    </dgm:pt>
    <dgm:pt modelId="{E8433C6F-4E0E-474C-BD45-619021D6901F}" type="parTrans" cxnId="{39627B3A-1934-4B64-B6C1-7ABCB6172AF5}">
      <dgm:prSet/>
      <dgm:spPr/>
      <dgm:t>
        <a:bodyPr/>
        <a:lstStyle/>
        <a:p>
          <a:endParaRPr lang="zh-CN" altLang="en-US"/>
        </a:p>
      </dgm:t>
    </dgm:pt>
    <dgm:pt modelId="{27687CA4-15A7-4D58-A362-E84CB2AC1AAB}" type="sibTrans" cxnId="{39627B3A-1934-4B64-B6C1-7ABCB6172AF5}">
      <dgm:prSet/>
      <dgm:spPr/>
      <dgm:t>
        <a:bodyPr/>
        <a:lstStyle/>
        <a:p>
          <a:endParaRPr lang="zh-CN" altLang="en-US"/>
        </a:p>
      </dgm:t>
    </dgm:pt>
    <dgm:pt modelId="{3A27FB47-5DDD-4C86-BBD7-295C320E9BD0}">
      <dgm:prSet phldrT="[文本]"/>
      <dgm:spPr/>
      <dgm:t>
        <a:bodyPr/>
        <a:lstStyle/>
        <a:p>
          <a:r>
            <a:rPr lang="zh-CN" altLang="en-US" dirty="0" smtClean="0"/>
            <a:t>基于</a:t>
          </a:r>
          <a:r>
            <a:rPr lang="en-US" altLang="zh-CN" dirty="0" smtClean="0"/>
            <a:t>CFG</a:t>
          </a:r>
          <a:r>
            <a:rPr lang="zh-CN" altLang="en-US" dirty="0" smtClean="0"/>
            <a:t>的句法分析</a:t>
          </a:r>
          <a:endParaRPr lang="zh-CN" altLang="en-US" dirty="0"/>
        </a:p>
      </dgm:t>
    </dgm:pt>
    <dgm:pt modelId="{783665F3-9939-4A63-B851-40435382CB65}" type="parTrans" cxnId="{9578A3A5-A553-4E39-93E3-E91186B2725B}">
      <dgm:prSet/>
      <dgm:spPr/>
      <dgm:t>
        <a:bodyPr/>
        <a:lstStyle/>
        <a:p>
          <a:endParaRPr lang="zh-CN" altLang="en-US"/>
        </a:p>
      </dgm:t>
    </dgm:pt>
    <dgm:pt modelId="{52A3151F-41FF-41CE-8DD3-49759BC1B10F}" type="sibTrans" cxnId="{9578A3A5-A553-4E39-93E3-E91186B2725B}">
      <dgm:prSet/>
      <dgm:spPr/>
      <dgm:t>
        <a:bodyPr/>
        <a:lstStyle/>
        <a:p>
          <a:endParaRPr lang="zh-CN" altLang="en-US"/>
        </a:p>
      </dgm:t>
    </dgm:pt>
    <dgm:pt modelId="{42644D66-F0D7-4421-87C6-C695FC47D7A4}" type="pres">
      <dgm:prSet presAssocID="{3550F394-AEBF-4F69-AABA-E020CEF9621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94AC3C27-F111-4E1D-9017-7012E418279E}" type="pres">
      <dgm:prSet presAssocID="{3A27FB47-5DDD-4C86-BBD7-295C320E9BD0}" presName="vertOne" presStyleCnt="0"/>
      <dgm:spPr/>
    </dgm:pt>
    <dgm:pt modelId="{D202DC8F-3959-4E10-9DC3-0D3E09DD2215}" type="pres">
      <dgm:prSet presAssocID="{3A27FB47-5DDD-4C86-BBD7-295C320E9BD0}" presName="txOne" presStyleLbl="node0" presStyleIdx="0" presStyleCnt="1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A64A015E-10A8-419C-85E9-F5C8B86F23B5}" type="pres">
      <dgm:prSet presAssocID="{3A27FB47-5DDD-4C86-BBD7-295C320E9BD0}" presName="parTransOne" presStyleCnt="0"/>
      <dgm:spPr/>
    </dgm:pt>
    <dgm:pt modelId="{2E96BBF6-1476-43D6-9F16-BBDF5DF71EAA}" type="pres">
      <dgm:prSet presAssocID="{3A27FB47-5DDD-4C86-BBD7-295C320E9BD0}" presName="horzOne" presStyleCnt="0"/>
      <dgm:spPr/>
    </dgm:pt>
    <dgm:pt modelId="{E9645DFC-9428-4DF0-9A42-E69881B46BAE}" type="pres">
      <dgm:prSet presAssocID="{A4A5EEC5-A00C-440C-9AB8-C223F92318B0}" presName="vertTwo" presStyleCnt="0"/>
      <dgm:spPr/>
    </dgm:pt>
    <dgm:pt modelId="{6F99C1F0-4EA4-4CF5-B16D-985234E29070}" type="pres">
      <dgm:prSet presAssocID="{A4A5EEC5-A00C-440C-9AB8-C223F92318B0}" presName="txTwo" presStyleLbl="node2" presStyleIdx="0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35459E75-BFF3-4509-9E62-B71EA632DF32}" type="pres">
      <dgm:prSet presAssocID="{A4A5EEC5-A00C-440C-9AB8-C223F92318B0}" presName="horzTwo" presStyleCnt="0"/>
      <dgm:spPr/>
    </dgm:pt>
    <dgm:pt modelId="{F63F2D92-70B5-430A-9055-4E472995E112}" type="pres">
      <dgm:prSet presAssocID="{E8BFAE25-0E14-49B6-B16C-6420308A9AC8}" presName="sibSpaceTwo" presStyleCnt="0"/>
      <dgm:spPr/>
    </dgm:pt>
    <dgm:pt modelId="{E9D7A7FF-AD7B-4A42-9762-5E635BAD9014}" type="pres">
      <dgm:prSet presAssocID="{C13FE4E8-2909-41ED-853D-B9DD3F1E3C22}" presName="vertTwo" presStyleCnt="0"/>
      <dgm:spPr/>
    </dgm:pt>
    <dgm:pt modelId="{8042DCDA-113E-447F-BC99-D1C217CEAB8E}" type="pres">
      <dgm:prSet presAssocID="{C13FE4E8-2909-41ED-853D-B9DD3F1E3C22}" presName="txTwo" presStyleLbl="node2" presStyleIdx="1" presStyleCnt="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002FAF5-771B-4C07-A4B2-EF09462051BF}" type="pres">
      <dgm:prSet presAssocID="{C13FE4E8-2909-41ED-853D-B9DD3F1E3C22}" presName="horzTwo" presStyleCnt="0"/>
      <dgm:spPr/>
    </dgm:pt>
  </dgm:ptLst>
  <dgm:cxnLst>
    <dgm:cxn modelId="{9578A3A5-A553-4E39-93E3-E91186B2725B}" srcId="{3550F394-AEBF-4F69-AABA-E020CEF96213}" destId="{3A27FB47-5DDD-4C86-BBD7-295C320E9BD0}" srcOrd="0" destOrd="0" parTransId="{783665F3-9939-4A63-B851-40435382CB65}" sibTransId="{52A3151F-41FF-41CE-8DD3-49759BC1B10F}"/>
    <dgm:cxn modelId="{73C90D8B-935A-482B-83EF-9F32F646D2D5}" type="presOf" srcId="{3550F394-AEBF-4F69-AABA-E020CEF96213}" destId="{42644D66-F0D7-4421-87C6-C695FC47D7A4}" srcOrd="0" destOrd="0" presId="urn:microsoft.com/office/officeart/2005/8/layout/hierarchy4"/>
    <dgm:cxn modelId="{027F2838-6731-4B59-A6E4-83F407AAAD5A}" type="presOf" srcId="{C13FE4E8-2909-41ED-853D-B9DD3F1E3C22}" destId="{8042DCDA-113E-447F-BC99-D1C217CEAB8E}" srcOrd="0" destOrd="0" presId="urn:microsoft.com/office/officeart/2005/8/layout/hierarchy4"/>
    <dgm:cxn modelId="{30BC7D3B-369F-4617-96D7-790E2BD9152E}" type="presOf" srcId="{A4A5EEC5-A00C-440C-9AB8-C223F92318B0}" destId="{6F99C1F0-4EA4-4CF5-B16D-985234E29070}" srcOrd="0" destOrd="0" presId="urn:microsoft.com/office/officeart/2005/8/layout/hierarchy4"/>
    <dgm:cxn modelId="{BB2FE9AD-468E-4AE1-95E1-070DC746B860}" type="presOf" srcId="{3A27FB47-5DDD-4C86-BBD7-295C320E9BD0}" destId="{D202DC8F-3959-4E10-9DC3-0D3E09DD2215}" srcOrd="0" destOrd="0" presId="urn:microsoft.com/office/officeart/2005/8/layout/hierarchy4"/>
    <dgm:cxn modelId="{39627B3A-1934-4B64-B6C1-7ABCB6172AF5}" srcId="{3A27FB47-5DDD-4C86-BBD7-295C320E9BD0}" destId="{C13FE4E8-2909-41ED-853D-B9DD3F1E3C22}" srcOrd="1" destOrd="0" parTransId="{E8433C6F-4E0E-474C-BD45-619021D6901F}" sibTransId="{27687CA4-15A7-4D58-A362-E84CB2AC1AAB}"/>
    <dgm:cxn modelId="{6AB8BABC-5066-41B6-B6EE-91B18A971C27}" srcId="{3A27FB47-5DDD-4C86-BBD7-295C320E9BD0}" destId="{A4A5EEC5-A00C-440C-9AB8-C223F92318B0}" srcOrd="0" destOrd="0" parTransId="{FC46E083-3503-4D26-866E-BF2ACD89CBC2}" sibTransId="{E8BFAE25-0E14-49B6-B16C-6420308A9AC8}"/>
    <dgm:cxn modelId="{767546A4-62BF-47CE-9848-FBB316E02A65}" type="presParOf" srcId="{42644D66-F0D7-4421-87C6-C695FC47D7A4}" destId="{94AC3C27-F111-4E1D-9017-7012E418279E}" srcOrd="0" destOrd="0" presId="urn:microsoft.com/office/officeart/2005/8/layout/hierarchy4"/>
    <dgm:cxn modelId="{5B97C9A3-4C3E-4F13-8186-E058A0224A4B}" type="presParOf" srcId="{94AC3C27-F111-4E1D-9017-7012E418279E}" destId="{D202DC8F-3959-4E10-9DC3-0D3E09DD2215}" srcOrd="0" destOrd="0" presId="urn:microsoft.com/office/officeart/2005/8/layout/hierarchy4"/>
    <dgm:cxn modelId="{A58C62C5-E638-47E4-AC19-AA256E27D3B5}" type="presParOf" srcId="{94AC3C27-F111-4E1D-9017-7012E418279E}" destId="{A64A015E-10A8-419C-85E9-F5C8B86F23B5}" srcOrd="1" destOrd="0" presId="urn:microsoft.com/office/officeart/2005/8/layout/hierarchy4"/>
    <dgm:cxn modelId="{AEBD5B1C-AB6A-43EF-89EB-90D2251FB3B4}" type="presParOf" srcId="{94AC3C27-F111-4E1D-9017-7012E418279E}" destId="{2E96BBF6-1476-43D6-9F16-BBDF5DF71EAA}" srcOrd="2" destOrd="0" presId="urn:microsoft.com/office/officeart/2005/8/layout/hierarchy4"/>
    <dgm:cxn modelId="{5FAE1AC4-603E-4424-BFEE-B18D0E2018C0}" type="presParOf" srcId="{2E96BBF6-1476-43D6-9F16-BBDF5DF71EAA}" destId="{E9645DFC-9428-4DF0-9A42-E69881B46BAE}" srcOrd="0" destOrd="0" presId="urn:microsoft.com/office/officeart/2005/8/layout/hierarchy4"/>
    <dgm:cxn modelId="{4FA8BA7A-E22E-4A32-8998-7015E9FA44BD}" type="presParOf" srcId="{E9645DFC-9428-4DF0-9A42-E69881B46BAE}" destId="{6F99C1F0-4EA4-4CF5-B16D-985234E29070}" srcOrd="0" destOrd="0" presId="urn:microsoft.com/office/officeart/2005/8/layout/hierarchy4"/>
    <dgm:cxn modelId="{77022F06-8BC3-414C-A7EA-A8F114D3BD48}" type="presParOf" srcId="{E9645DFC-9428-4DF0-9A42-E69881B46BAE}" destId="{35459E75-BFF3-4509-9E62-B71EA632DF32}" srcOrd="1" destOrd="0" presId="urn:microsoft.com/office/officeart/2005/8/layout/hierarchy4"/>
    <dgm:cxn modelId="{9AF23161-968C-475C-B2E1-F9D8410E992A}" type="presParOf" srcId="{2E96BBF6-1476-43D6-9F16-BBDF5DF71EAA}" destId="{F63F2D92-70B5-430A-9055-4E472995E112}" srcOrd="1" destOrd="0" presId="urn:microsoft.com/office/officeart/2005/8/layout/hierarchy4"/>
    <dgm:cxn modelId="{B13974DA-C5C2-4F9C-BC4A-4EEEA732B6BE}" type="presParOf" srcId="{2E96BBF6-1476-43D6-9F16-BBDF5DF71EAA}" destId="{E9D7A7FF-AD7B-4A42-9762-5E635BAD9014}" srcOrd="2" destOrd="0" presId="urn:microsoft.com/office/officeart/2005/8/layout/hierarchy4"/>
    <dgm:cxn modelId="{279859B4-7852-4117-BF60-C9F22792861D}" type="presParOf" srcId="{E9D7A7FF-AD7B-4A42-9762-5E635BAD9014}" destId="{8042DCDA-113E-447F-BC99-D1C217CEAB8E}" srcOrd="0" destOrd="0" presId="urn:microsoft.com/office/officeart/2005/8/layout/hierarchy4"/>
    <dgm:cxn modelId="{EC5D6EC4-8A8A-4ED1-8155-3EF183559909}" type="presParOf" srcId="{E9D7A7FF-AD7B-4A42-9762-5E635BAD9014}" destId="{7002FAF5-771B-4C07-A4B2-EF09462051BF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3550F394-AEBF-4F69-AABA-E020CEF96213}" type="doc">
      <dgm:prSet loTypeId="urn:microsoft.com/office/officeart/2005/8/layout/hierarchy4" loCatId="hierarchy" qsTypeId="urn:microsoft.com/office/officeart/2005/8/quickstyle/simple5" qsCatId="simple" csTypeId="urn:microsoft.com/office/officeart/2005/8/colors/colorful1#5" csCatId="colorful" phldr="1"/>
      <dgm:spPr/>
      <dgm:t>
        <a:bodyPr/>
        <a:lstStyle/>
        <a:p>
          <a:endParaRPr lang="zh-CN" altLang="en-US"/>
        </a:p>
      </dgm:t>
    </dgm:pt>
    <dgm:pt modelId="{912FF215-F5B8-4258-BF2C-3C6E95471F26}">
      <dgm:prSet phldrT="[文本]"/>
      <dgm:spPr/>
      <dgm:t>
        <a:bodyPr/>
        <a:lstStyle/>
        <a:p>
          <a:r>
            <a:rPr lang="zh-CN" altLang="en-US" dirty="0" smtClean="0"/>
            <a:t>基于模版匹配的</a:t>
          </a:r>
          <a:r>
            <a:rPr lang="en-US" altLang="zh-CN" dirty="0" smtClean="0"/>
            <a:t>SPARQL</a:t>
          </a:r>
          <a:r>
            <a:rPr lang="zh-CN" altLang="en-US" dirty="0" smtClean="0"/>
            <a:t>生成</a:t>
          </a:r>
          <a:endParaRPr lang="zh-CN" altLang="en-US" dirty="0"/>
        </a:p>
      </dgm:t>
    </dgm:pt>
    <dgm:pt modelId="{A64D98A1-13DF-4A65-AAE7-11360E9549C7}" type="parTrans" cxnId="{A8B1C0A5-A7BE-4767-B70E-0EE83BA9A854}">
      <dgm:prSet/>
      <dgm:spPr/>
      <dgm:t>
        <a:bodyPr/>
        <a:lstStyle/>
        <a:p>
          <a:endParaRPr lang="zh-CN" altLang="en-US"/>
        </a:p>
      </dgm:t>
    </dgm:pt>
    <dgm:pt modelId="{071697C7-03DA-4954-B408-7DCBE53557A2}" type="sibTrans" cxnId="{A8B1C0A5-A7BE-4767-B70E-0EE83BA9A854}">
      <dgm:prSet/>
      <dgm:spPr/>
      <dgm:t>
        <a:bodyPr/>
        <a:lstStyle/>
        <a:p>
          <a:endParaRPr lang="zh-CN" altLang="en-US"/>
        </a:p>
      </dgm:t>
    </dgm:pt>
    <dgm:pt modelId="{7CD878A9-3CCA-46FE-8FB6-071D49B0AF00}">
      <dgm:prSet phldrT="[文本]"/>
      <dgm:spPr/>
      <dgm:t>
        <a:bodyPr/>
        <a:lstStyle/>
        <a:p>
          <a:r>
            <a:rPr lang="zh-CN" altLang="en-US" dirty="0" smtClean="0"/>
            <a:t>基于需求重要度的</a:t>
          </a:r>
          <a:r>
            <a:rPr lang="en-US" altLang="zh-CN" dirty="0" smtClean="0"/>
            <a:t>SPARQL</a:t>
          </a:r>
          <a:r>
            <a:rPr lang="zh-CN" altLang="en-US" dirty="0" smtClean="0"/>
            <a:t>排序</a:t>
          </a:r>
          <a:endParaRPr lang="zh-CN" altLang="en-US" dirty="0"/>
        </a:p>
      </dgm:t>
    </dgm:pt>
    <dgm:pt modelId="{2ED8EAC2-F36C-47DC-A561-A50A56B73D26}" type="parTrans" cxnId="{5817B4E5-00F5-43EB-8801-197124809D2D}">
      <dgm:prSet/>
      <dgm:spPr/>
      <dgm:t>
        <a:bodyPr/>
        <a:lstStyle/>
        <a:p>
          <a:endParaRPr lang="zh-CN" altLang="en-US"/>
        </a:p>
      </dgm:t>
    </dgm:pt>
    <dgm:pt modelId="{10F72F2B-5433-427D-8606-A9ACCC6164CC}" type="sibTrans" cxnId="{5817B4E5-00F5-43EB-8801-197124809D2D}">
      <dgm:prSet/>
      <dgm:spPr/>
      <dgm:t>
        <a:bodyPr/>
        <a:lstStyle/>
        <a:p>
          <a:endParaRPr lang="zh-CN" altLang="en-US"/>
        </a:p>
      </dgm:t>
    </dgm:pt>
    <dgm:pt modelId="{42644D66-F0D7-4421-87C6-C695FC47D7A4}" type="pres">
      <dgm:prSet presAssocID="{3550F394-AEBF-4F69-AABA-E020CEF96213}" presName="Name0" presStyleCnt="0">
        <dgm:presLayoutVars>
          <dgm:chPref val="1"/>
          <dgm:dir/>
          <dgm:animOne val="branch"/>
          <dgm:animLvl val="lvl"/>
          <dgm:resizeHandles/>
        </dgm:presLayoutVars>
      </dgm:prSet>
      <dgm:spPr/>
      <dgm:t>
        <a:bodyPr/>
        <a:lstStyle/>
        <a:p>
          <a:endParaRPr lang="zh-CN" altLang="en-US"/>
        </a:p>
      </dgm:t>
    </dgm:pt>
    <dgm:pt modelId="{560A4C68-9EE3-47AE-9ACD-0BB782649610}" type="pres">
      <dgm:prSet presAssocID="{912FF215-F5B8-4258-BF2C-3C6E95471F26}" presName="vertOne" presStyleCnt="0"/>
      <dgm:spPr/>
    </dgm:pt>
    <dgm:pt modelId="{9C58A343-F752-4D64-9BE2-806BFAF91BC1}" type="pres">
      <dgm:prSet presAssocID="{912FF215-F5B8-4258-BF2C-3C6E95471F26}" presName="txOne" presStyleLbl="node0" presStyleIdx="0" presStyleCnt="2" custScaleX="102184" custLinFactNeighborX="-222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EF514C1F-22D6-4D64-9B35-498F9DEDC0F7}" type="pres">
      <dgm:prSet presAssocID="{912FF215-F5B8-4258-BF2C-3C6E95471F26}" presName="horzOne" presStyleCnt="0"/>
      <dgm:spPr/>
    </dgm:pt>
    <dgm:pt modelId="{6F8E351A-3A45-423F-9BD4-F340630A030D}" type="pres">
      <dgm:prSet presAssocID="{071697C7-03DA-4954-B408-7DCBE53557A2}" presName="sibSpaceOne" presStyleCnt="0"/>
      <dgm:spPr/>
    </dgm:pt>
    <dgm:pt modelId="{3A402BF2-3348-488A-A71C-330AD67CF674}" type="pres">
      <dgm:prSet presAssocID="{7CD878A9-3CCA-46FE-8FB6-071D49B0AF00}" presName="vertOne" presStyleCnt="0"/>
      <dgm:spPr/>
    </dgm:pt>
    <dgm:pt modelId="{76ABB85D-5A5E-4A19-879A-8D91A435626B}" type="pres">
      <dgm:prSet presAssocID="{7CD878A9-3CCA-46FE-8FB6-071D49B0AF00}" presName="txOne" presStyleLbl="node0" presStyleIdx="1" presStyleCnt="2" custScaleX="109504" custLinFactNeighborX="-4508">
        <dgm:presLayoutVars>
          <dgm:chPref val="3"/>
        </dgm:presLayoutVars>
      </dgm:prSet>
      <dgm:spPr/>
      <dgm:t>
        <a:bodyPr/>
        <a:lstStyle/>
        <a:p>
          <a:endParaRPr lang="zh-CN" altLang="en-US"/>
        </a:p>
      </dgm:t>
    </dgm:pt>
    <dgm:pt modelId="{76DF3053-C1D3-4660-9E3B-76D0FC418730}" type="pres">
      <dgm:prSet presAssocID="{7CD878A9-3CCA-46FE-8FB6-071D49B0AF00}" presName="horzOne" presStyleCnt="0"/>
      <dgm:spPr/>
    </dgm:pt>
  </dgm:ptLst>
  <dgm:cxnLst>
    <dgm:cxn modelId="{4A6E608B-DCCC-433F-A112-75434D7AA3A6}" type="presOf" srcId="{3550F394-AEBF-4F69-AABA-E020CEF96213}" destId="{42644D66-F0D7-4421-87C6-C695FC47D7A4}" srcOrd="0" destOrd="0" presId="urn:microsoft.com/office/officeart/2005/8/layout/hierarchy4"/>
    <dgm:cxn modelId="{AD0EB30E-B560-4B5D-AB55-1A447A7BA104}" type="presOf" srcId="{912FF215-F5B8-4258-BF2C-3C6E95471F26}" destId="{9C58A343-F752-4D64-9BE2-806BFAF91BC1}" srcOrd="0" destOrd="0" presId="urn:microsoft.com/office/officeart/2005/8/layout/hierarchy4"/>
    <dgm:cxn modelId="{64BE483A-42D9-435C-90ED-F9B7DF47F9E4}" type="presOf" srcId="{7CD878A9-3CCA-46FE-8FB6-071D49B0AF00}" destId="{76ABB85D-5A5E-4A19-879A-8D91A435626B}" srcOrd="0" destOrd="0" presId="urn:microsoft.com/office/officeart/2005/8/layout/hierarchy4"/>
    <dgm:cxn modelId="{A8B1C0A5-A7BE-4767-B70E-0EE83BA9A854}" srcId="{3550F394-AEBF-4F69-AABA-E020CEF96213}" destId="{912FF215-F5B8-4258-BF2C-3C6E95471F26}" srcOrd="0" destOrd="0" parTransId="{A64D98A1-13DF-4A65-AAE7-11360E9549C7}" sibTransId="{071697C7-03DA-4954-B408-7DCBE53557A2}"/>
    <dgm:cxn modelId="{5817B4E5-00F5-43EB-8801-197124809D2D}" srcId="{3550F394-AEBF-4F69-AABA-E020CEF96213}" destId="{7CD878A9-3CCA-46FE-8FB6-071D49B0AF00}" srcOrd="1" destOrd="0" parTransId="{2ED8EAC2-F36C-47DC-A561-A50A56B73D26}" sibTransId="{10F72F2B-5433-427D-8606-A9ACCC6164CC}"/>
    <dgm:cxn modelId="{4369113A-3408-4660-99BD-931F40AC1248}" type="presParOf" srcId="{42644D66-F0D7-4421-87C6-C695FC47D7A4}" destId="{560A4C68-9EE3-47AE-9ACD-0BB782649610}" srcOrd="0" destOrd="0" presId="urn:microsoft.com/office/officeart/2005/8/layout/hierarchy4"/>
    <dgm:cxn modelId="{4CE73E57-54C9-411E-B763-3583D79848FC}" type="presParOf" srcId="{560A4C68-9EE3-47AE-9ACD-0BB782649610}" destId="{9C58A343-F752-4D64-9BE2-806BFAF91BC1}" srcOrd="0" destOrd="0" presId="urn:microsoft.com/office/officeart/2005/8/layout/hierarchy4"/>
    <dgm:cxn modelId="{32D30935-C6A7-4E44-AA50-39CC283DF9FE}" type="presParOf" srcId="{560A4C68-9EE3-47AE-9ACD-0BB782649610}" destId="{EF514C1F-22D6-4D64-9B35-498F9DEDC0F7}" srcOrd="1" destOrd="0" presId="urn:microsoft.com/office/officeart/2005/8/layout/hierarchy4"/>
    <dgm:cxn modelId="{FD52750B-21EE-42A2-A62F-B55E73C1A4C5}" type="presParOf" srcId="{42644D66-F0D7-4421-87C6-C695FC47D7A4}" destId="{6F8E351A-3A45-423F-9BD4-F340630A030D}" srcOrd="1" destOrd="0" presId="urn:microsoft.com/office/officeart/2005/8/layout/hierarchy4"/>
    <dgm:cxn modelId="{B8DABDA6-1F30-45EF-800B-0877831406BE}" type="presParOf" srcId="{42644D66-F0D7-4421-87C6-C695FC47D7A4}" destId="{3A402BF2-3348-488A-A71C-330AD67CF674}" srcOrd="2" destOrd="0" presId="urn:microsoft.com/office/officeart/2005/8/layout/hierarchy4"/>
    <dgm:cxn modelId="{35686918-8850-475D-B325-854CA993B192}" type="presParOf" srcId="{3A402BF2-3348-488A-A71C-330AD67CF674}" destId="{76ABB85D-5A5E-4A19-879A-8D91A435626B}" srcOrd="0" destOrd="0" presId="urn:microsoft.com/office/officeart/2005/8/layout/hierarchy4"/>
    <dgm:cxn modelId="{55E58FEC-60DD-4A2A-A7E2-D38F89C20CE7}" type="presParOf" srcId="{3A402BF2-3348-488A-A71C-330AD67CF674}" destId="{76DF3053-C1D3-4660-9E3B-76D0FC418730}" srcOrd="1" destOrd="0" presId="urn:microsoft.com/office/officeart/2005/8/layout/hierarchy4"/>
  </dgm:cxnLst>
  <dgm:bg/>
  <dgm:whole/>
  <dgm:extLst>
    <a:ext uri="http://schemas.microsoft.com/office/drawing/2008/diagram">
      <dsp:dataModelExt xmlns:dsp="http://schemas.microsoft.com/office/drawing/2008/diagram" xmlns="" relId="rId22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AA65D22E-B17C-4DEE-A91A-B505D9305F7F}" type="doc">
      <dgm:prSet loTypeId="urn:microsoft.com/office/officeart/2005/8/layout/process2" loCatId="process" qsTypeId="urn:microsoft.com/office/officeart/2005/8/quickstyle/simple5" qsCatId="simple" csTypeId="urn:microsoft.com/office/officeart/2005/8/colors/colorful4" csCatId="colorful" phldr="1"/>
      <dgm:spPr/>
    </dgm:pt>
    <dgm:pt modelId="{6BEA1F89-DD17-4F45-99B3-A6C733F684C2}">
      <dgm:prSet phldrT="[文本]"/>
      <dgm:spPr/>
      <dgm:t>
        <a:bodyPr/>
        <a:lstStyle/>
        <a:p>
          <a:r>
            <a:rPr lang="zh-CN" altLang="en-US" dirty="0" smtClean="0"/>
            <a:t>自然语言查询</a:t>
          </a:r>
          <a:endParaRPr lang="zh-CN" altLang="en-US" dirty="0"/>
        </a:p>
      </dgm:t>
    </dgm:pt>
    <dgm:pt modelId="{64A6C843-F8C0-4EE5-AC0B-B1FB7775650F}" type="parTrans" cxnId="{A9BC8DBC-5460-455C-AA30-D3E66E133967}">
      <dgm:prSet/>
      <dgm:spPr/>
      <dgm:t>
        <a:bodyPr/>
        <a:lstStyle/>
        <a:p>
          <a:endParaRPr lang="zh-CN" altLang="en-US"/>
        </a:p>
      </dgm:t>
    </dgm:pt>
    <dgm:pt modelId="{9834DBF2-8C82-447E-93DA-F9EC03402D4B}" type="sibTrans" cxnId="{A9BC8DBC-5460-455C-AA30-D3E66E133967}">
      <dgm:prSet/>
      <dgm:spPr/>
      <dgm:t>
        <a:bodyPr/>
        <a:lstStyle/>
        <a:p>
          <a:endParaRPr lang="zh-CN" altLang="en-US"/>
        </a:p>
      </dgm:t>
    </dgm:pt>
    <dgm:pt modelId="{3B987118-D0DF-44A5-87B6-5BA352A4253D}">
      <dgm:prSet phldrT="[文本]"/>
      <dgm:spPr/>
      <dgm:t>
        <a:bodyPr/>
        <a:lstStyle/>
        <a:p>
          <a:r>
            <a:rPr lang="zh-CN" altLang="en-US" dirty="0" smtClean="0"/>
            <a:t>基于字典的序列标注模型</a:t>
          </a:r>
          <a:r>
            <a:rPr lang="en-US" altLang="zh-CN" dirty="0" smtClean="0"/>
            <a:t>CRF</a:t>
          </a:r>
          <a:endParaRPr lang="zh-CN" altLang="en-US" dirty="0"/>
        </a:p>
      </dgm:t>
    </dgm:pt>
    <dgm:pt modelId="{2F351664-BC8D-403F-8AA4-EF18D5156DCC}" type="parTrans" cxnId="{8919F943-5FBC-4F2A-95D3-B5A8DF9282B7}">
      <dgm:prSet/>
      <dgm:spPr/>
      <dgm:t>
        <a:bodyPr/>
        <a:lstStyle/>
        <a:p>
          <a:endParaRPr lang="zh-CN" altLang="en-US"/>
        </a:p>
      </dgm:t>
    </dgm:pt>
    <dgm:pt modelId="{3175CDA3-11D1-4730-AF1D-6672BF33EC86}" type="sibTrans" cxnId="{8919F943-5FBC-4F2A-95D3-B5A8DF9282B7}">
      <dgm:prSet/>
      <dgm:spPr/>
      <dgm:t>
        <a:bodyPr/>
        <a:lstStyle/>
        <a:p>
          <a:endParaRPr lang="zh-CN" altLang="en-US"/>
        </a:p>
      </dgm:t>
    </dgm:pt>
    <dgm:pt modelId="{F9553DA1-8832-4494-87FD-E37E6E98AFB4}">
      <dgm:prSet phldrT="[文本]"/>
      <dgm:spPr/>
      <dgm:t>
        <a:bodyPr/>
        <a:lstStyle/>
        <a:p>
          <a:r>
            <a:rPr lang="zh-CN" altLang="en-US" dirty="0" smtClean="0"/>
            <a:t>实体标记</a:t>
          </a:r>
          <a:endParaRPr lang="zh-CN" altLang="en-US" dirty="0"/>
        </a:p>
      </dgm:t>
    </dgm:pt>
    <dgm:pt modelId="{14BE33D6-02B7-4CEF-93DE-2E27363158CA}" type="parTrans" cxnId="{AA8D1BCE-8C1C-48A1-8A7D-07CDB8483E0F}">
      <dgm:prSet/>
      <dgm:spPr/>
      <dgm:t>
        <a:bodyPr/>
        <a:lstStyle/>
        <a:p>
          <a:endParaRPr lang="zh-CN" altLang="en-US"/>
        </a:p>
      </dgm:t>
    </dgm:pt>
    <dgm:pt modelId="{6B0A828A-F50B-4063-9271-CE651B28B23C}" type="sibTrans" cxnId="{AA8D1BCE-8C1C-48A1-8A7D-07CDB8483E0F}">
      <dgm:prSet/>
      <dgm:spPr/>
      <dgm:t>
        <a:bodyPr/>
        <a:lstStyle/>
        <a:p>
          <a:endParaRPr lang="zh-CN" altLang="en-US"/>
        </a:p>
      </dgm:t>
    </dgm:pt>
    <dgm:pt modelId="{5C6FDBBA-F0BD-4F45-9EB5-B3E5331A9BB7}">
      <dgm:prSet phldrT="[文本]"/>
      <dgm:spPr/>
      <dgm:t>
        <a:bodyPr/>
        <a:lstStyle/>
        <a:p>
          <a:r>
            <a:rPr lang="zh-CN" altLang="en-US" dirty="0" smtClean="0"/>
            <a:t>实体归一</a:t>
          </a:r>
          <a:endParaRPr lang="zh-CN" altLang="en-US" dirty="0"/>
        </a:p>
      </dgm:t>
    </dgm:pt>
    <dgm:pt modelId="{58C3D9E0-27D3-43E3-96BA-FA9351D78204}" type="parTrans" cxnId="{CB7E0FD7-FDD4-4F17-964B-B3E6A96258C6}">
      <dgm:prSet/>
      <dgm:spPr/>
      <dgm:t>
        <a:bodyPr/>
        <a:lstStyle/>
        <a:p>
          <a:endParaRPr lang="zh-CN" altLang="en-US"/>
        </a:p>
      </dgm:t>
    </dgm:pt>
    <dgm:pt modelId="{FDBFC59F-34FC-4A3F-85FD-A23C34E0A70E}" type="sibTrans" cxnId="{CB7E0FD7-FDD4-4F17-964B-B3E6A96258C6}">
      <dgm:prSet/>
      <dgm:spPr/>
      <dgm:t>
        <a:bodyPr/>
        <a:lstStyle/>
        <a:p>
          <a:endParaRPr lang="zh-CN" altLang="en-US"/>
        </a:p>
      </dgm:t>
    </dgm:pt>
    <dgm:pt modelId="{A092D53C-5052-4DD5-BAA7-AE653C99A6A4}" type="pres">
      <dgm:prSet presAssocID="{AA65D22E-B17C-4DEE-A91A-B505D9305F7F}" presName="linearFlow" presStyleCnt="0">
        <dgm:presLayoutVars>
          <dgm:resizeHandles val="exact"/>
        </dgm:presLayoutVars>
      </dgm:prSet>
      <dgm:spPr/>
    </dgm:pt>
    <dgm:pt modelId="{ED5AA4B8-9719-4C07-90D2-3130B03B8F1C}" type="pres">
      <dgm:prSet presAssocID="{6BEA1F89-DD17-4F45-99B3-A6C733F684C2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B14A846-9060-4B30-B1DE-E9E8D3E45901}" type="pres">
      <dgm:prSet presAssocID="{9834DBF2-8C82-447E-93DA-F9EC03402D4B}" presName="sibTrans" presStyleLbl="sibTrans2D1" presStyleIdx="0" presStyleCnt="3"/>
      <dgm:spPr/>
      <dgm:t>
        <a:bodyPr/>
        <a:lstStyle/>
        <a:p>
          <a:endParaRPr lang="zh-CN" altLang="en-US"/>
        </a:p>
      </dgm:t>
    </dgm:pt>
    <dgm:pt modelId="{C27CF308-D1FA-47BF-99DA-BAAB764514CC}" type="pres">
      <dgm:prSet presAssocID="{9834DBF2-8C82-447E-93DA-F9EC03402D4B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FD5F2750-4972-4B93-BA24-BD74FAADD859}" type="pres">
      <dgm:prSet presAssocID="{3B987118-D0DF-44A5-87B6-5BA352A4253D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53FABBD-34A1-4B1C-BAD2-C2D0C68B20CE}" type="pres">
      <dgm:prSet presAssocID="{3175CDA3-11D1-4730-AF1D-6672BF33EC86}" presName="sibTrans" presStyleLbl="sibTrans2D1" presStyleIdx="1" presStyleCnt="3"/>
      <dgm:spPr/>
      <dgm:t>
        <a:bodyPr/>
        <a:lstStyle/>
        <a:p>
          <a:endParaRPr lang="zh-CN" altLang="en-US"/>
        </a:p>
      </dgm:t>
    </dgm:pt>
    <dgm:pt modelId="{19A3D276-D0C5-4066-8B57-0FA61E1FF839}" type="pres">
      <dgm:prSet presAssocID="{3175CDA3-11D1-4730-AF1D-6672BF33EC86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6E1C3501-FB98-4733-87BA-B1754B7CD362}" type="pres">
      <dgm:prSet presAssocID="{F9553DA1-8832-4494-87FD-E37E6E98AFB4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2C0E41-A810-4D7F-9D64-DACBDF0FF5F8}" type="pres">
      <dgm:prSet presAssocID="{6B0A828A-F50B-4063-9271-CE651B28B23C}" presName="sibTrans" presStyleLbl="sibTrans2D1" presStyleIdx="2" presStyleCnt="3"/>
      <dgm:spPr/>
      <dgm:t>
        <a:bodyPr/>
        <a:lstStyle/>
        <a:p>
          <a:endParaRPr lang="zh-CN" altLang="en-US"/>
        </a:p>
      </dgm:t>
    </dgm:pt>
    <dgm:pt modelId="{9B34A7FF-A58D-48A4-B4B0-00ACFF04F77A}" type="pres">
      <dgm:prSet presAssocID="{6B0A828A-F50B-4063-9271-CE651B28B23C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3BCA1E82-7F5C-4B52-8628-4F163B4C059B}" type="pres">
      <dgm:prSet presAssocID="{5C6FDBBA-F0BD-4F45-9EB5-B3E5331A9BB7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919F943-5FBC-4F2A-95D3-B5A8DF9282B7}" srcId="{AA65D22E-B17C-4DEE-A91A-B505D9305F7F}" destId="{3B987118-D0DF-44A5-87B6-5BA352A4253D}" srcOrd="1" destOrd="0" parTransId="{2F351664-BC8D-403F-8AA4-EF18D5156DCC}" sibTransId="{3175CDA3-11D1-4730-AF1D-6672BF33EC86}"/>
    <dgm:cxn modelId="{DF21FB99-F5F5-49B9-A587-777909270744}" type="presOf" srcId="{3B987118-D0DF-44A5-87B6-5BA352A4253D}" destId="{FD5F2750-4972-4B93-BA24-BD74FAADD859}" srcOrd="0" destOrd="0" presId="urn:microsoft.com/office/officeart/2005/8/layout/process2"/>
    <dgm:cxn modelId="{A93E125E-AB65-4F6E-8C89-FBF452A2123A}" type="presOf" srcId="{9834DBF2-8C82-447E-93DA-F9EC03402D4B}" destId="{9B14A846-9060-4B30-B1DE-E9E8D3E45901}" srcOrd="0" destOrd="0" presId="urn:microsoft.com/office/officeart/2005/8/layout/process2"/>
    <dgm:cxn modelId="{A0B652AA-A82B-423D-87FA-D88A622D7A1D}" type="presOf" srcId="{5C6FDBBA-F0BD-4F45-9EB5-B3E5331A9BB7}" destId="{3BCA1E82-7F5C-4B52-8628-4F163B4C059B}" srcOrd="0" destOrd="0" presId="urn:microsoft.com/office/officeart/2005/8/layout/process2"/>
    <dgm:cxn modelId="{AA8D1BCE-8C1C-48A1-8A7D-07CDB8483E0F}" srcId="{AA65D22E-B17C-4DEE-A91A-B505D9305F7F}" destId="{F9553DA1-8832-4494-87FD-E37E6E98AFB4}" srcOrd="2" destOrd="0" parTransId="{14BE33D6-02B7-4CEF-93DE-2E27363158CA}" sibTransId="{6B0A828A-F50B-4063-9271-CE651B28B23C}"/>
    <dgm:cxn modelId="{A9BC8DBC-5460-455C-AA30-D3E66E133967}" srcId="{AA65D22E-B17C-4DEE-A91A-B505D9305F7F}" destId="{6BEA1F89-DD17-4F45-99B3-A6C733F684C2}" srcOrd="0" destOrd="0" parTransId="{64A6C843-F8C0-4EE5-AC0B-B1FB7775650F}" sibTransId="{9834DBF2-8C82-447E-93DA-F9EC03402D4B}"/>
    <dgm:cxn modelId="{05D385B3-D0CE-460D-9018-5BC7C43BD092}" type="presOf" srcId="{6BEA1F89-DD17-4F45-99B3-A6C733F684C2}" destId="{ED5AA4B8-9719-4C07-90D2-3130B03B8F1C}" srcOrd="0" destOrd="0" presId="urn:microsoft.com/office/officeart/2005/8/layout/process2"/>
    <dgm:cxn modelId="{7810152A-3F74-4A24-A774-E58BE0215FA7}" type="presOf" srcId="{F9553DA1-8832-4494-87FD-E37E6E98AFB4}" destId="{6E1C3501-FB98-4733-87BA-B1754B7CD362}" srcOrd="0" destOrd="0" presId="urn:microsoft.com/office/officeart/2005/8/layout/process2"/>
    <dgm:cxn modelId="{C9FA871F-E36D-44B7-B36F-2DC295D7A350}" type="presOf" srcId="{3175CDA3-11D1-4730-AF1D-6672BF33EC86}" destId="{C53FABBD-34A1-4B1C-BAD2-C2D0C68B20CE}" srcOrd="0" destOrd="0" presId="urn:microsoft.com/office/officeart/2005/8/layout/process2"/>
    <dgm:cxn modelId="{DA877838-1E87-4F34-8C5C-D4629439F7C2}" type="presOf" srcId="{6B0A828A-F50B-4063-9271-CE651B28B23C}" destId="{542C0E41-A810-4D7F-9D64-DACBDF0FF5F8}" srcOrd="0" destOrd="0" presId="urn:microsoft.com/office/officeart/2005/8/layout/process2"/>
    <dgm:cxn modelId="{7DBA4C38-FB13-4D89-8C99-216343FB3EE0}" type="presOf" srcId="{AA65D22E-B17C-4DEE-A91A-B505D9305F7F}" destId="{A092D53C-5052-4DD5-BAA7-AE653C99A6A4}" srcOrd="0" destOrd="0" presId="urn:microsoft.com/office/officeart/2005/8/layout/process2"/>
    <dgm:cxn modelId="{6187D7E9-507B-4828-A5BE-1522E67CE4DA}" type="presOf" srcId="{3175CDA3-11D1-4730-AF1D-6672BF33EC86}" destId="{19A3D276-D0C5-4066-8B57-0FA61E1FF839}" srcOrd="1" destOrd="0" presId="urn:microsoft.com/office/officeart/2005/8/layout/process2"/>
    <dgm:cxn modelId="{7A0CED74-E021-40C1-ADB9-E6CCF3E41969}" type="presOf" srcId="{9834DBF2-8C82-447E-93DA-F9EC03402D4B}" destId="{C27CF308-D1FA-47BF-99DA-BAAB764514CC}" srcOrd="1" destOrd="0" presId="urn:microsoft.com/office/officeart/2005/8/layout/process2"/>
    <dgm:cxn modelId="{CB7E0FD7-FDD4-4F17-964B-B3E6A96258C6}" srcId="{AA65D22E-B17C-4DEE-A91A-B505D9305F7F}" destId="{5C6FDBBA-F0BD-4F45-9EB5-B3E5331A9BB7}" srcOrd="3" destOrd="0" parTransId="{58C3D9E0-27D3-43E3-96BA-FA9351D78204}" sibTransId="{FDBFC59F-34FC-4A3F-85FD-A23C34E0A70E}"/>
    <dgm:cxn modelId="{5372777C-34EB-4410-8D5E-30DAA15AD732}" type="presOf" srcId="{6B0A828A-F50B-4063-9271-CE651B28B23C}" destId="{9B34A7FF-A58D-48A4-B4B0-00ACFF04F77A}" srcOrd="1" destOrd="0" presId="urn:microsoft.com/office/officeart/2005/8/layout/process2"/>
    <dgm:cxn modelId="{3A09B6C8-6421-4616-971E-AEF8B8DAA227}" type="presParOf" srcId="{A092D53C-5052-4DD5-BAA7-AE653C99A6A4}" destId="{ED5AA4B8-9719-4C07-90D2-3130B03B8F1C}" srcOrd="0" destOrd="0" presId="urn:microsoft.com/office/officeart/2005/8/layout/process2"/>
    <dgm:cxn modelId="{0E62BB99-CAFB-4A53-8729-1D88AADC31AB}" type="presParOf" srcId="{A092D53C-5052-4DD5-BAA7-AE653C99A6A4}" destId="{9B14A846-9060-4B30-B1DE-E9E8D3E45901}" srcOrd="1" destOrd="0" presId="urn:microsoft.com/office/officeart/2005/8/layout/process2"/>
    <dgm:cxn modelId="{40858296-F0F7-4041-9180-BB95D585F91D}" type="presParOf" srcId="{9B14A846-9060-4B30-B1DE-E9E8D3E45901}" destId="{C27CF308-D1FA-47BF-99DA-BAAB764514CC}" srcOrd="0" destOrd="0" presId="urn:microsoft.com/office/officeart/2005/8/layout/process2"/>
    <dgm:cxn modelId="{6BEDAEDE-34BC-4A1A-B2C9-F396C058D8BA}" type="presParOf" srcId="{A092D53C-5052-4DD5-BAA7-AE653C99A6A4}" destId="{FD5F2750-4972-4B93-BA24-BD74FAADD859}" srcOrd="2" destOrd="0" presId="urn:microsoft.com/office/officeart/2005/8/layout/process2"/>
    <dgm:cxn modelId="{8BD5B7D4-3641-4063-8FBD-7DA4596ED793}" type="presParOf" srcId="{A092D53C-5052-4DD5-BAA7-AE653C99A6A4}" destId="{C53FABBD-34A1-4B1C-BAD2-C2D0C68B20CE}" srcOrd="3" destOrd="0" presId="urn:microsoft.com/office/officeart/2005/8/layout/process2"/>
    <dgm:cxn modelId="{FBD43511-15C5-4D6C-BABD-14B390EB7B28}" type="presParOf" srcId="{C53FABBD-34A1-4B1C-BAD2-C2D0C68B20CE}" destId="{19A3D276-D0C5-4066-8B57-0FA61E1FF839}" srcOrd="0" destOrd="0" presId="urn:microsoft.com/office/officeart/2005/8/layout/process2"/>
    <dgm:cxn modelId="{3FAE8E9C-0C1E-4428-8C5B-A6D8030C1E6C}" type="presParOf" srcId="{A092D53C-5052-4DD5-BAA7-AE653C99A6A4}" destId="{6E1C3501-FB98-4733-87BA-B1754B7CD362}" srcOrd="4" destOrd="0" presId="urn:microsoft.com/office/officeart/2005/8/layout/process2"/>
    <dgm:cxn modelId="{17F893DE-7282-4709-ADBF-034C5C84DE69}" type="presParOf" srcId="{A092D53C-5052-4DD5-BAA7-AE653C99A6A4}" destId="{542C0E41-A810-4D7F-9D64-DACBDF0FF5F8}" srcOrd="5" destOrd="0" presId="urn:microsoft.com/office/officeart/2005/8/layout/process2"/>
    <dgm:cxn modelId="{BC40A47D-5866-4AAC-96AD-285A1F49910E}" type="presParOf" srcId="{542C0E41-A810-4D7F-9D64-DACBDF0FF5F8}" destId="{9B34A7FF-A58D-48A4-B4B0-00ACFF04F77A}" srcOrd="0" destOrd="0" presId="urn:microsoft.com/office/officeart/2005/8/layout/process2"/>
    <dgm:cxn modelId="{7ED04BC3-DDE7-43DD-A356-AED8A709BFD0}" type="presParOf" srcId="{A092D53C-5052-4DD5-BAA7-AE653C99A6A4}" destId="{3BCA1E82-7F5C-4B52-8628-4F163B4C059B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FD09834-3F31-4C9A-9EA6-67C0E680AFA5}" type="doc">
      <dgm:prSet loTypeId="urn:microsoft.com/office/officeart/2005/8/layout/process2" loCatId="process" qsTypeId="urn:microsoft.com/office/officeart/2005/8/quickstyle/simple5" qsCatId="simple" csTypeId="urn:microsoft.com/office/officeart/2005/8/colors/colorful4" csCatId="colorful" phldr="1"/>
      <dgm:spPr/>
    </dgm:pt>
    <dgm:pt modelId="{1647B302-ED35-4778-A17B-E55F234FADDD}">
      <dgm:prSet phldrT="[文本]"/>
      <dgm:spPr/>
      <dgm:t>
        <a:bodyPr/>
        <a:lstStyle/>
        <a:p>
          <a:r>
            <a:rPr lang="zh-CN" altLang="en-US" dirty="0" smtClean="0"/>
            <a:t>美国 罗恩尼 女抢匪</a:t>
          </a:r>
          <a:endParaRPr lang="zh-CN" altLang="en-US" dirty="0"/>
        </a:p>
      </dgm:t>
    </dgm:pt>
    <dgm:pt modelId="{807CDC9E-6560-4B78-BCAB-2AE73C029AC9}" type="parTrans" cxnId="{C9C0F5E5-D41E-4FC7-AC60-E70100EA2492}">
      <dgm:prSet/>
      <dgm:spPr/>
      <dgm:t>
        <a:bodyPr/>
        <a:lstStyle/>
        <a:p>
          <a:endParaRPr lang="zh-CN" altLang="en-US"/>
        </a:p>
      </dgm:t>
    </dgm:pt>
    <dgm:pt modelId="{D149A9A0-F92A-4DE6-BBB3-6CD21782459C}" type="sibTrans" cxnId="{C9C0F5E5-D41E-4FC7-AC60-E70100EA2492}">
      <dgm:prSet/>
      <dgm:spPr/>
      <dgm:t>
        <a:bodyPr/>
        <a:lstStyle/>
        <a:p>
          <a:endParaRPr lang="zh-CN" altLang="en-US"/>
        </a:p>
      </dgm:t>
    </dgm:pt>
    <dgm:pt modelId="{8B40FCFC-8B56-4105-A1FA-A757ED92DCC9}">
      <dgm:prSet phldrT="[文本]"/>
      <dgm:spPr/>
      <dgm:t>
        <a:bodyPr/>
        <a:lstStyle/>
        <a:p>
          <a:r>
            <a:rPr lang="zh-CN" altLang="en-US" dirty="0" smtClean="0"/>
            <a:t>美国</a:t>
          </a:r>
          <a:r>
            <a:rPr lang="en-US" altLang="zh-CN" dirty="0" smtClean="0"/>
            <a:t>&lt;LOC&gt;</a:t>
          </a:r>
          <a:r>
            <a:rPr lang="zh-CN" altLang="en-US" dirty="0" smtClean="0"/>
            <a:t> </a:t>
          </a:r>
          <a:endParaRPr lang="en-US" altLang="zh-CN" dirty="0" smtClean="0"/>
        </a:p>
        <a:p>
          <a:r>
            <a:rPr lang="zh-CN" altLang="en-US" dirty="0" smtClean="0"/>
            <a:t>罗恩尼</a:t>
          </a:r>
          <a:r>
            <a:rPr lang="en-US" altLang="zh-CN" dirty="0" smtClean="0"/>
            <a:t>&lt;PERSON&gt;</a:t>
          </a:r>
        </a:p>
        <a:p>
          <a:r>
            <a:rPr lang="zh-CN" altLang="en-US" dirty="0" smtClean="0"/>
            <a:t>女抢匪</a:t>
          </a:r>
          <a:r>
            <a:rPr lang="en-US" altLang="zh-CN" dirty="0" smtClean="0"/>
            <a:t>&lt;MOVIE&gt;</a:t>
          </a:r>
          <a:endParaRPr lang="zh-CN" altLang="en-US" dirty="0"/>
        </a:p>
      </dgm:t>
    </dgm:pt>
    <dgm:pt modelId="{D8CBB9C2-F9CD-47EE-8F25-4E2C46628899}" type="parTrans" cxnId="{822C09DE-CF8E-4874-868B-30BA631F9E06}">
      <dgm:prSet/>
      <dgm:spPr/>
      <dgm:t>
        <a:bodyPr/>
        <a:lstStyle/>
        <a:p>
          <a:endParaRPr lang="zh-CN" altLang="en-US"/>
        </a:p>
      </dgm:t>
    </dgm:pt>
    <dgm:pt modelId="{FF4B4223-B53D-443C-9D9F-D15A9D0F9D45}" type="sibTrans" cxnId="{822C09DE-CF8E-4874-868B-30BA631F9E06}">
      <dgm:prSet/>
      <dgm:spPr/>
      <dgm:t>
        <a:bodyPr/>
        <a:lstStyle/>
        <a:p>
          <a:endParaRPr lang="zh-CN" altLang="en-US"/>
        </a:p>
      </dgm:t>
    </dgm:pt>
    <dgm:pt modelId="{B7E856D5-CA19-4DA3-95D6-6D2A9D9D6BF3}">
      <dgm:prSet phldrT="[文本]"/>
      <dgm:spPr/>
      <dgm:t>
        <a:bodyPr/>
        <a:lstStyle/>
        <a:p>
          <a:r>
            <a:rPr lang="zh-CN" altLang="en-US" dirty="0" smtClean="0"/>
            <a:t>美国</a:t>
          </a:r>
          <a:r>
            <a:rPr lang="en-US" altLang="zh-CN" dirty="0" smtClean="0"/>
            <a:t>&lt;LOC&gt;</a:t>
          </a:r>
          <a:r>
            <a:rPr lang="zh-CN" altLang="en-US" dirty="0" smtClean="0"/>
            <a:t> </a:t>
          </a:r>
          <a:endParaRPr lang="en-US" altLang="zh-CN" dirty="0" smtClean="0"/>
        </a:p>
        <a:p>
          <a:r>
            <a:rPr lang="zh-CN" altLang="en-US" b="0" i="0" dirty="0" smtClean="0"/>
            <a:t>乔阿吉姆</a:t>
          </a:r>
          <a:r>
            <a:rPr lang="en-US" altLang="zh-CN" b="0" i="0" dirty="0" smtClean="0"/>
            <a:t>·</a:t>
          </a:r>
          <a:r>
            <a:rPr lang="zh-CN" altLang="en-US" b="0" i="0" dirty="0" smtClean="0"/>
            <a:t>罗恩尼</a:t>
          </a:r>
          <a:r>
            <a:rPr lang="en-US" altLang="zh-CN" dirty="0" smtClean="0"/>
            <a:t>&lt;PERSON&gt;</a:t>
          </a:r>
        </a:p>
        <a:p>
          <a:r>
            <a:rPr lang="zh-CN" altLang="zh-CN" dirty="0" smtClean="0"/>
            <a:t>侠盗魅影</a:t>
          </a:r>
          <a:r>
            <a:rPr lang="en-US" altLang="zh-CN" dirty="0" smtClean="0"/>
            <a:t>&lt;MOVIE&gt;</a:t>
          </a:r>
          <a:endParaRPr lang="zh-CN" altLang="en-US" dirty="0"/>
        </a:p>
      </dgm:t>
    </dgm:pt>
    <dgm:pt modelId="{9A215569-8E68-4A51-A87E-5E016829BCF0}" type="parTrans" cxnId="{F1122130-B9F0-4438-AEFA-CE130E9401DA}">
      <dgm:prSet/>
      <dgm:spPr/>
      <dgm:t>
        <a:bodyPr/>
        <a:lstStyle/>
        <a:p>
          <a:endParaRPr lang="zh-CN" altLang="en-US"/>
        </a:p>
      </dgm:t>
    </dgm:pt>
    <dgm:pt modelId="{D3FECC1A-9131-44DE-B638-D37441FD4AED}" type="sibTrans" cxnId="{F1122130-B9F0-4438-AEFA-CE130E9401DA}">
      <dgm:prSet/>
      <dgm:spPr/>
      <dgm:t>
        <a:bodyPr/>
        <a:lstStyle/>
        <a:p>
          <a:endParaRPr lang="zh-CN" altLang="en-US"/>
        </a:p>
      </dgm:t>
    </dgm:pt>
    <dgm:pt modelId="{37DC0257-7D5F-4A39-B795-061128E5E64A}" type="pres">
      <dgm:prSet presAssocID="{CFD09834-3F31-4C9A-9EA6-67C0E680AFA5}" presName="linearFlow" presStyleCnt="0">
        <dgm:presLayoutVars>
          <dgm:resizeHandles val="exact"/>
        </dgm:presLayoutVars>
      </dgm:prSet>
      <dgm:spPr/>
    </dgm:pt>
    <dgm:pt modelId="{813DF1E8-B7EB-47AE-BE4E-A4E75403FC6A}" type="pres">
      <dgm:prSet presAssocID="{1647B302-ED35-4778-A17B-E55F234FADDD}" presName="node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3A6E2DB-5299-45D0-872A-B611A30A7F17}" type="pres">
      <dgm:prSet presAssocID="{D149A9A0-F92A-4DE6-BBB3-6CD21782459C}" presName="sibTrans" presStyleLbl="sibTrans2D1" presStyleIdx="0" presStyleCnt="2"/>
      <dgm:spPr/>
      <dgm:t>
        <a:bodyPr/>
        <a:lstStyle/>
        <a:p>
          <a:endParaRPr lang="zh-CN" altLang="en-US"/>
        </a:p>
      </dgm:t>
    </dgm:pt>
    <dgm:pt modelId="{B7013412-27F8-45AC-820C-A8D9B668CB23}" type="pres">
      <dgm:prSet presAssocID="{D149A9A0-F92A-4DE6-BBB3-6CD21782459C}" presName="connectorText" presStyleLbl="sibTrans2D1" presStyleIdx="0" presStyleCnt="2"/>
      <dgm:spPr/>
      <dgm:t>
        <a:bodyPr/>
        <a:lstStyle/>
        <a:p>
          <a:endParaRPr lang="zh-CN" altLang="en-US"/>
        </a:p>
      </dgm:t>
    </dgm:pt>
    <dgm:pt modelId="{94E7FE81-17EE-4040-A6FB-C6C8581A614A}" type="pres">
      <dgm:prSet presAssocID="{8B40FCFC-8B56-4105-A1FA-A757ED92DCC9}" presName="node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1603925-5B9C-4F3A-BE40-7B4EE62FB1C8}" type="pres">
      <dgm:prSet presAssocID="{FF4B4223-B53D-443C-9D9F-D15A9D0F9D45}" presName="sibTrans" presStyleLbl="sibTrans2D1" presStyleIdx="1" presStyleCnt="2"/>
      <dgm:spPr/>
      <dgm:t>
        <a:bodyPr/>
        <a:lstStyle/>
        <a:p>
          <a:endParaRPr lang="zh-CN" altLang="en-US"/>
        </a:p>
      </dgm:t>
    </dgm:pt>
    <dgm:pt modelId="{65697E8A-1E37-447A-AD91-605B695EBFA1}" type="pres">
      <dgm:prSet presAssocID="{FF4B4223-B53D-443C-9D9F-D15A9D0F9D45}" presName="connectorText" presStyleLbl="sibTrans2D1" presStyleIdx="1" presStyleCnt="2"/>
      <dgm:spPr/>
      <dgm:t>
        <a:bodyPr/>
        <a:lstStyle/>
        <a:p>
          <a:endParaRPr lang="zh-CN" altLang="en-US"/>
        </a:p>
      </dgm:t>
    </dgm:pt>
    <dgm:pt modelId="{631ED2D1-E304-4664-9CAF-7E6E894E0958}" type="pres">
      <dgm:prSet presAssocID="{B7E856D5-CA19-4DA3-95D6-6D2A9D9D6BF3}" presName="node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9C0F5E5-D41E-4FC7-AC60-E70100EA2492}" srcId="{CFD09834-3F31-4C9A-9EA6-67C0E680AFA5}" destId="{1647B302-ED35-4778-A17B-E55F234FADDD}" srcOrd="0" destOrd="0" parTransId="{807CDC9E-6560-4B78-BCAB-2AE73C029AC9}" sibTransId="{D149A9A0-F92A-4DE6-BBB3-6CD21782459C}"/>
    <dgm:cxn modelId="{99E4A3CD-8B48-4917-9CD4-F7B0EB868CED}" type="presOf" srcId="{CFD09834-3F31-4C9A-9EA6-67C0E680AFA5}" destId="{37DC0257-7D5F-4A39-B795-061128E5E64A}" srcOrd="0" destOrd="0" presId="urn:microsoft.com/office/officeart/2005/8/layout/process2"/>
    <dgm:cxn modelId="{9091F913-3706-406D-8BF8-FA4B80A197C1}" type="presOf" srcId="{B7E856D5-CA19-4DA3-95D6-6D2A9D9D6BF3}" destId="{631ED2D1-E304-4664-9CAF-7E6E894E0958}" srcOrd="0" destOrd="0" presId="urn:microsoft.com/office/officeart/2005/8/layout/process2"/>
    <dgm:cxn modelId="{40EA9475-CD86-43E5-BF8F-FD72F4DFE579}" type="presOf" srcId="{D149A9A0-F92A-4DE6-BBB3-6CD21782459C}" destId="{B7013412-27F8-45AC-820C-A8D9B668CB23}" srcOrd="1" destOrd="0" presId="urn:microsoft.com/office/officeart/2005/8/layout/process2"/>
    <dgm:cxn modelId="{37D9EA1A-80DE-460D-8C36-4432ACD9623E}" type="presOf" srcId="{FF4B4223-B53D-443C-9D9F-D15A9D0F9D45}" destId="{01603925-5B9C-4F3A-BE40-7B4EE62FB1C8}" srcOrd="0" destOrd="0" presId="urn:microsoft.com/office/officeart/2005/8/layout/process2"/>
    <dgm:cxn modelId="{F7E0BC5E-8458-46E3-A4BF-C209601DE07C}" type="presOf" srcId="{D149A9A0-F92A-4DE6-BBB3-6CD21782459C}" destId="{23A6E2DB-5299-45D0-872A-B611A30A7F17}" srcOrd="0" destOrd="0" presId="urn:microsoft.com/office/officeart/2005/8/layout/process2"/>
    <dgm:cxn modelId="{684D0C51-23A1-4C56-B3EE-0D580803C76E}" type="presOf" srcId="{FF4B4223-B53D-443C-9D9F-D15A9D0F9D45}" destId="{65697E8A-1E37-447A-AD91-605B695EBFA1}" srcOrd="1" destOrd="0" presId="urn:microsoft.com/office/officeart/2005/8/layout/process2"/>
    <dgm:cxn modelId="{F1122130-B9F0-4438-AEFA-CE130E9401DA}" srcId="{CFD09834-3F31-4C9A-9EA6-67C0E680AFA5}" destId="{B7E856D5-CA19-4DA3-95D6-6D2A9D9D6BF3}" srcOrd="2" destOrd="0" parTransId="{9A215569-8E68-4A51-A87E-5E016829BCF0}" sibTransId="{D3FECC1A-9131-44DE-B638-D37441FD4AED}"/>
    <dgm:cxn modelId="{E7852801-8154-4E68-8518-07C1319615E3}" type="presOf" srcId="{8B40FCFC-8B56-4105-A1FA-A757ED92DCC9}" destId="{94E7FE81-17EE-4040-A6FB-C6C8581A614A}" srcOrd="0" destOrd="0" presId="urn:microsoft.com/office/officeart/2005/8/layout/process2"/>
    <dgm:cxn modelId="{822C09DE-CF8E-4874-868B-30BA631F9E06}" srcId="{CFD09834-3F31-4C9A-9EA6-67C0E680AFA5}" destId="{8B40FCFC-8B56-4105-A1FA-A757ED92DCC9}" srcOrd="1" destOrd="0" parTransId="{D8CBB9C2-F9CD-47EE-8F25-4E2C46628899}" sibTransId="{FF4B4223-B53D-443C-9D9F-D15A9D0F9D45}"/>
    <dgm:cxn modelId="{C043FCF0-807B-4F06-AAEA-CB9940243309}" type="presOf" srcId="{1647B302-ED35-4778-A17B-E55F234FADDD}" destId="{813DF1E8-B7EB-47AE-BE4E-A4E75403FC6A}" srcOrd="0" destOrd="0" presId="urn:microsoft.com/office/officeart/2005/8/layout/process2"/>
    <dgm:cxn modelId="{2F4DAF4A-8363-4992-8528-6892B9ABB41F}" type="presParOf" srcId="{37DC0257-7D5F-4A39-B795-061128E5E64A}" destId="{813DF1E8-B7EB-47AE-BE4E-A4E75403FC6A}" srcOrd="0" destOrd="0" presId="urn:microsoft.com/office/officeart/2005/8/layout/process2"/>
    <dgm:cxn modelId="{C5C61C8B-C3D7-468A-9E37-E336D0054365}" type="presParOf" srcId="{37DC0257-7D5F-4A39-B795-061128E5E64A}" destId="{23A6E2DB-5299-45D0-872A-B611A30A7F17}" srcOrd="1" destOrd="0" presId="urn:microsoft.com/office/officeart/2005/8/layout/process2"/>
    <dgm:cxn modelId="{F777ABC6-B868-48A2-A547-D7AF26F64A39}" type="presParOf" srcId="{23A6E2DB-5299-45D0-872A-B611A30A7F17}" destId="{B7013412-27F8-45AC-820C-A8D9B668CB23}" srcOrd="0" destOrd="0" presId="urn:microsoft.com/office/officeart/2005/8/layout/process2"/>
    <dgm:cxn modelId="{8FF1FA14-9238-4E68-A16C-533E5B673C4A}" type="presParOf" srcId="{37DC0257-7D5F-4A39-B795-061128E5E64A}" destId="{94E7FE81-17EE-4040-A6FB-C6C8581A614A}" srcOrd="2" destOrd="0" presId="urn:microsoft.com/office/officeart/2005/8/layout/process2"/>
    <dgm:cxn modelId="{60D1CCDB-3ED8-4F7E-877F-1421AE1B6355}" type="presParOf" srcId="{37DC0257-7D5F-4A39-B795-061128E5E64A}" destId="{01603925-5B9C-4F3A-BE40-7B4EE62FB1C8}" srcOrd="3" destOrd="0" presId="urn:microsoft.com/office/officeart/2005/8/layout/process2"/>
    <dgm:cxn modelId="{D46CC90A-3CB8-4423-997F-7B6A5A802A47}" type="presParOf" srcId="{01603925-5B9C-4F3A-BE40-7B4EE62FB1C8}" destId="{65697E8A-1E37-447A-AD91-605B695EBFA1}" srcOrd="0" destOrd="0" presId="urn:microsoft.com/office/officeart/2005/8/layout/process2"/>
    <dgm:cxn modelId="{A09E2A5F-C6D3-4FE2-A7D3-71BA93594F1B}" type="presParOf" srcId="{37DC0257-7D5F-4A39-B795-061128E5E64A}" destId="{631ED2D1-E304-4664-9CAF-7E6E894E0958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0FF2A3-FEE1-4432-A57F-D818111B072F}" type="doc">
      <dgm:prSet loTypeId="urn:microsoft.com/office/officeart/2005/8/layout/venn3" loCatId="relationship" qsTypeId="urn:microsoft.com/office/officeart/2005/8/quickstyle/simple5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4487D85-93BF-44C1-8EA4-4314788E24EB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0">
              <a:schemeClr val="accent1">
                <a:shade val="51000"/>
                <a:satMod val="130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普通</a:t>
          </a:r>
          <a:endParaRPr lang="en-US" altLang="zh-CN" dirty="0" smtClean="0">
            <a:latin typeface="幼圆" pitchFamily="49" charset="-122"/>
            <a:ea typeface="幼圆" pitchFamily="49" charset="-122"/>
          </a:endParaRPr>
        </a:p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网页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488E4C6-9142-44BE-9DCF-17209C5EEABB}" type="par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82F4863D-533F-4848-A2CE-7091087BA8E8}" type="sib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F9C5049-3CB1-4989-84BC-CF0B3B7BE151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音频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BCBF81F-B74C-4C82-AEEB-0B93489DD8A8}" type="par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8B12A90-8CCE-4774-AC61-0DA4CA94381E}" type="sib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78DAC1D-A167-4D85-AFE8-DBED8A58D8F4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图片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015A656-21DD-45E5-8E16-26D4C362B556}" type="par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FAAF7BA-D94A-4DE9-8496-7C4CF32619E7}" type="sib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B76FD9B3-4F58-4CA5-80E1-B49A26AC1681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视频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C520185-8C52-4BBE-B752-DC7C981B4222}" type="par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45D0A43-097E-403C-AD56-151389DB0806}" type="sib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1DF026F-A0BA-47EE-9552-70A8A2316F3C}" type="pres">
      <dgm:prSet presAssocID="{CF0FF2A3-FEE1-4432-A57F-D818111B072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2A939E-3966-4561-8A71-4E8750EFFD17}" type="pres">
      <dgm:prSet presAssocID="{B4487D85-93BF-44C1-8EA4-4314788E24EB}" presName="Name5" presStyleLbl="vennNode1" presStyleIdx="0" presStyleCnt="4" custLinFactNeighborX="-16987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1A9169-B6AA-4AA9-8523-C80C82B03055}" type="pres">
      <dgm:prSet presAssocID="{82F4863D-533F-4848-A2CE-7091087BA8E8}" presName="space" presStyleCnt="0"/>
      <dgm:spPr/>
    </dgm:pt>
    <dgm:pt modelId="{A40BD84F-BEE1-47BB-9F87-5388E932ABF8}" type="pres">
      <dgm:prSet presAssocID="{0F9C5049-3CB1-4989-84BC-CF0B3B7BE151}" presName="Name5" presStyleLbl="vennNode1" presStyleIdx="1" presStyleCnt="4" custLinFactNeighborX="-21841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C45616-34B0-418E-94B2-41BE19BA5758}" type="pres">
      <dgm:prSet presAssocID="{18B12A90-8CCE-4774-AC61-0DA4CA94381E}" presName="space" presStyleCnt="0"/>
      <dgm:spPr/>
    </dgm:pt>
    <dgm:pt modelId="{606541FD-778D-4E4A-9954-9BC630077EE0}" type="pres">
      <dgm:prSet presAssocID="{078DAC1D-A167-4D85-AFE8-DBED8A58D8F4}" presName="Name5" presStyleLbl="vennNode1" presStyleIdx="2" presStyleCnt="4" custLinFactNeighborX="-3737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C81D88-BF90-4569-8F89-34E76437C11D}" type="pres">
      <dgm:prSet presAssocID="{1FAAF7BA-D94A-4DE9-8496-7C4CF32619E7}" presName="space" presStyleCnt="0"/>
      <dgm:spPr/>
    </dgm:pt>
    <dgm:pt modelId="{8292619B-F08F-4170-8770-A2E204222F59}" type="pres">
      <dgm:prSet presAssocID="{B76FD9B3-4F58-4CA5-80E1-B49A26AC1681}" presName="Name5" presStyleLbl="vennNode1" presStyleIdx="3" presStyleCnt="4" custLinFactNeighborX="-6359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8800F5-E4A4-45F7-8AEE-0DD2E68686FE}" srcId="{CF0FF2A3-FEE1-4432-A57F-D818111B072F}" destId="{0F9C5049-3CB1-4989-84BC-CF0B3B7BE151}" srcOrd="1" destOrd="0" parTransId="{FBCBF81F-B74C-4C82-AEEB-0B93489DD8A8}" sibTransId="{18B12A90-8CCE-4774-AC61-0DA4CA94381E}"/>
    <dgm:cxn modelId="{26D85B47-D087-401D-8F57-FFA9193A2AF9}" srcId="{CF0FF2A3-FEE1-4432-A57F-D818111B072F}" destId="{078DAC1D-A167-4D85-AFE8-DBED8A58D8F4}" srcOrd="2" destOrd="0" parTransId="{6015A656-21DD-45E5-8E16-26D4C362B556}" sibTransId="{1FAAF7BA-D94A-4DE9-8496-7C4CF32619E7}"/>
    <dgm:cxn modelId="{0BB97D0B-9E4F-4EAE-A95A-14A14F706611}" type="presOf" srcId="{CF0FF2A3-FEE1-4432-A57F-D818111B072F}" destId="{61DF026F-A0BA-47EE-9552-70A8A2316F3C}" srcOrd="0" destOrd="0" presId="urn:microsoft.com/office/officeart/2005/8/layout/venn3"/>
    <dgm:cxn modelId="{3BB27A96-1161-469F-8952-C881AED505DE}" type="presOf" srcId="{078DAC1D-A167-4D85-AFE8-DBED8A58D8F4}" destId="{606541FD-778D-4E4A-9954-9BC630077EE0}" srcOrd="0" destOrd="0" presId="urn:microsoft.com/office/officeart/2005/8/layout/venn3"/>
    <dgm:cxn modelId="{47EF42FD-7197-4C9E-A856-BF1ACC26E25C}" type="presOf" srcId="{B4487D85-93BF-44C1-8EA4-4314788E24EB}" destId="{8F2A939E-3966-4561-8A71-4E8750EFFD17}" srcOrd="0" destOrd="0" presId="urn:microsoft.com/office/officeart/2005/8/layout/venn3"/>
    <dgm:cxn modelId="{68742D4A-A9AB-4CB8-A07A-443CD217C033}" type="presOf" srcId="{0F9C5049-3CB1-4989-84BC-CF0B3B7BE151}" destId="{A40BD84F-BEE1-47BB-9F87-5388E932ABF8}" srcOrd="0" destOrd="0" presId="urn:microsoft.com/office/officeart/2005/8/layout/venn3"/>
    <dgm:cxn modelId="{4A692D12-014E-42F6-A3E6-8ABC903BF9BB}" srcId="{CF0FF2A3-FEE1-4432-A57F-D818111B072F}" destId="{B76FD9B3-4F58-4CA5-80E1-B49A26AC1681}" srcOrd="3" destOrd="0" parTransId="{FC520185-8C52-4BBE-B752-DC7C981B4222}" sibTransId="{645D0A43-097E-403C-AD56-151389DB0806}"/>
    <dgm:cxn modelId="{77880576-0DC6-469C-885F-BC38D57B6994}" type="presOf" srcId="{B76FD9B3-4F58-4CA5-80E1-B49A26AC1681}" destId="{8292619B-F08F-4170-8770-A2E204222F59}" srcOrd="0" destOrd="0" presId="urn:microsoft.com/office/officeart/2005/8/layout/venn3"/>
    <dgm:cxn modelId="{7532FA8F-0EC2-4C25-9674-CA8149B6E114}" srcId="{CF0FF2A3-FEE1-4432-A57F-D818111B072F}" destId="{B4487D85-93BF-44C1-8EA4-4314788E24EB}" srcOrd="0" destOrd="0" parTransId="{6488E4C6-9142-44BE-9DCF-17209C5EEABB}" sibTransId="{82F4863D-533F-4848-A2CE-7091087BA8E8}"/>
    <dgm:cxn modelId="{6ACB9104-ABB5-458A-9025-B5401888EBD3}" type="presParOf" srcId="{61DF026F-A0BA-47EE-9552-70A8A2316F3C}" destId="{8F2A939E-3966-4561-8A71-4E8750EFFD17}" srcOrd="0" destOrd="0" presId="urn:microsoft.com/office/officeart/2005/8/layout/venn3"/>
    <dgm:cxn modelId="{266D5AFE-6ABA-48A0-83D9-42D310E6B900}" type="presParOf" srcId="{61DF026F-A0BA-47EE-9552-70A8A2316F3C}" destId="{F91A9169-B6AA-4AA9-8523-C80C82B03055}" srcOrd="1" destOrd="0" presId="urn:microsoft.com/office/officeart/2005/8/layout/venn3"/>
    <dgm:cxn modelId="{2BACF1D0-2910-405D-9A01-B28C7281C8FE}" type="presParOf" srcId="{61DF026F-A0BA-47EE-9552-70A8A2316F3C}" destId="{A40BD84F-BEE1-47BB-9F87-5388E932ABF8}" srcOrd="2" destOrd="0" presId="urn:microsoft.com/office/officeart/2005/8/layout/venn3"/>
    <dgm:cxn modelId="{FBB86424-ABCF-4F9B-B6A7-71F4075EC6F4}" type="presParOf" srcId="{61DF026F-A0BA-47EE-9552-70A8A2316F3C}" destId="{57C45616-34B0-418E-94B2-41BE19BA5758}" srcOrd="3" destOrd="0" presId="urn:microsoft.com/office/officeart/2005/8/layout/venn3"/>
    <dgm:cxn modelId="{A75F9491-7350-4919-9B8A-CD07FFC6A4B7}" type="presParOf" srcId="{61DF026F-A0BA-47EE-9552-70A8A2316F3C}" destId="{606541FD-778D-4E4A-9954-9BC630077EE0}" srcOrd="4" destOrd="0" presId="urn:microsoft.com/office/officeart/2005/8/layout/venn3"/>
    <dgm:cxn modelId="{0EAA7FC2-CEB2-41FB-A041-4D868F5F5BCB}" type="presParOf" srcId="{61DF026F-A0BA-47EE-9552-70A8A2316F3C}" destId="{10C81D88-BF90-4569-8F89-34E76437C11D}" srcOrd="5" destOrd="0" presId="urn:microsoft.com/office/officeart/2005/8/layout/venn3"/>
    <dgm:cxn modelId="{93E91BB0-F334-4949-9984-697F554F05AB}" type="presParOf" srcId="{61DF026F-A0BA-47EE-9552-70A8A2316F3C}" destId="{8292619B-F08F-4170-8770-A2E204222F59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F0FF2A3-FEE1-4432-A57F-D818111B072F}" type="doc">
      <dgm:prSet loTypeId="urn:microsoft.com/office/officeart/2005/8/layout/venn3" loCatId="relationship" qsTypeId="urn:microsoft.com/office/officeart/2005/8/quickstyle/simple5" qsCatId="simple" csTypeId="urn:microsoft.com/office/officeart/2005/8/colors/accent1_2#1" csCatId="accent1" phldr="1"/>
      <dgm:spPr/>
      <dgm:t>
        <a:bodyPr/>
        <a:lstStyle/>
        <a:p>
          <a:endParaRPr lang="zh-CN" altLang="en-US"/>
        </a:p>
      </dgm:t>
    </dgm:pt>
    <dgm:pt modelId="{B4487D85-93BF-44C1-8EA4-4314788E24EB}">
      <dgm:prSet phldrT="[文本]">
        <dgm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dgm:style>
      </dgm:prSet>
      <dgm:spPr>
        <a:gradFill rotWithShape="0">
          <a:gsLst>
            <a:gs pos="0">
              <a:schemeClr val="accent1">
                <a:shade val="51000"/>
                <a:satMod val="130000"/>
              </a:schemeClr>
            </a:gs>
            <a:gs pos="0">
              <a:schemeClr val="accent1">
                <a:shade val="51000"/>
                <a:satMod val="130000"/>
              </a:schemeClr>
            </a:gs>
          </a:gsLst>
        </a:gradFill>
      </dgm:spPr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普通</a:t>
          </a:r>
          <a:endParaRPr lang="en-US" altLang="zh-CN" dirty="0" smtClean="0">
            <a:latin typeface="幼圆" pitchFamily="49" charset="-122"/>
            <a:ea typeface="幼圆" pitchFamily="49" charset="-122"/>
          </a:endParaRPr>
        </a:p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网页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488E4C6-9142-44BE-9DCF-17209C5EEABB}" type="par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82F4863D-533F-4848-A2CE-7091087BA8E8}" type="sibTrans" cxnId="{7532FA8F-0EC2-4C25-9674-CA8149B6E114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F9C5049-3CB1-4989-84BC-CF0B3B7BE151}">
      <dgm:prSet phldrT="[文本]">
        <dgm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音频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BCBF81F-B74C-4C82-AEEB-0B93489DD8A8}" type="par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8B12A90-8CCE-4774-AC61-0DA4CA94381E}" type="sibTrans" cxnId="{2F8800F5-E4A4-45F7-8AEE-0DD2E68686FE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078DAC1D-A167-4D85-AFE8-DBED8A58D8F4}">
      <dgm:prSet phldrT="[文本]">
        <dgm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图片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6015A656-21DD-45E5-8E16-26D4C362B556}" type="par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1FAAF7BA-D94A-4DE9-8496-7C4CF32619E7}" type="sibTrans" cxnId="{26D85B47-D087-401D-8F57-FFA9193A2AF9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B76FD9B3-4F58-4CA5-80E1-B49A26AC1681}">
      <dgm:prSet phldrT="[文本]">
        <dgm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dgm:style>
      </dgm:prSet>
      <dgm:spPr/>
      <dgm:t>
        <a:bodyPr/>
        <a:lstStyle/>
        <a:p>
          <a:r>
            <a:rPr lang="zh-CN" altLang="en-US" dirty="0" smtClean="0">
              <a:latin typeface="幼圆" pitchFamily="49" charset="-122"/>
              <a:ea typeface="幼圆" pitchFamily="49" charset="-122"/>
            </a:rPr>
            <a:t>视频</a:t>
          </a:r>
          <a:endParaRPr lang="zh-CN" altLang="en-US" dirty="0">
            <a:latin typeface="幼圆" pitchFamily="49" charset="-122"/>
            <a:ea typeface="幼圆" pitchFamily="49" charset="-122"/>
          </a:endParaRPr>
        </a:p>
      </dgm:t>
    </dgm:pt>
    <dgm:pt modelId="{FC520185-8C52-4BBE-B752-DC7C981B4222}" type="par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45D0A43-097E-403C-AD56-151389DB0806}" type="sibTrans" cxnId="{4A692D12-014E-42F6-A3E6-8ABC903BF9BB}">
      <dgm:prSet/>
      <dgm:spPr/>
      <dgm:t>
        <a:bodyPr/>
        <a:lstStyle/>
        <a:p>
          <a:endParaRPr lang="zh-CN" altLang="en-US">
            <a:latin typeface="幼圆" pitchFamily="49" charset="-122"/>
            <a:ea typeface="幼圆" pitchFamily="49" charset="-122"/>
          </a:endParaRPr>
        </a:p>
      </dgm:t>
    </dgm:pt>
    <dgm:pt modelId="{61DF026F-A0BA-47EE-9552-70A8A2316F3C}" type="pres">
      <dgm:prSet presAssocID="{CF0FF2A3-FEE1-4432-A57F-D818111B072F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8F2A939E-3966-4561-8A71-4E8750EFFD17}" type="pres">
      <dgm:prSet presAssocID="{B4487D85-93BF-44C1-8EA4-4314788E24EB}" presName="Name5" presStyleLbl="vennNode1" presStyleIdx="0" presStyleCnt="4" custLinFactNeighborX="-16987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1A9169-B6AA-4AA9-8523-C80C82B03055}" type="pres">
      <dgm:prSet presAssocID="{82F4863D-533F-4848-A2CE-7091087BA8E8}" presName="space" presStyleCnt="0"/>
      <dgm:spPr/>
    </dgm:pt>
    <dgm:pt modelId="{A40BD84F-BEE1-47BB-9F87-5388E932ABF8}" type="pres">
      <dgm:prSet presAssocID="{0F9C5049-3CB1-4989-84BC-CF0B3B7BE151}" presName="Name5" presStyleLbl="vennNode1" presStyleIdx="1" presStyleCnt="4" custLinFactNeighborX="-21841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C45616-34B0-418E-94B2-41BE19BA5758}" type="pres">
      <dgm:prSet presAssocID="{18B12A90-8CCE-4774-AC61-0DA4CA94381E}" presName="space" presStyleCnt="0"/>
      <dgm:spPr/>
    </dgm:pt>
    <dgm:pt modelId="{606541FD-778D-4E4A-9954-9BC630077EE0}" type="pres">
      <dgm:prSet presAssocID="{078DAC1D-A167-4D85-AFE8-DBED8A58D8F4}" presName="Name5" presStyleLbl="vennNode1" presStyleIdx="2" presStyleCnt="4" custLinFactNeighborX="-3737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0C81D88-BF90-4569-8F89-34E76437C11D}" type="pres">
      <dgm:prSet presAssocID="{1FAAF7BA-D94A-4DE9-8496-7C4CF32619E7}" presName="space" presStyleCnt="0"/>
      <dgm:spPr/>
    </dgm:pt>
    <dgm:pt modelId="{8292619B-F08F-4170-8770-A2E204222F59}" type="pres">
      <dgm:prSet presAssocID="{B76FD9B3-4F58-4CA5-80E1-B49A26AC1681}" presName="Name5" presStyleLbl="vennNode1" presStyleIdx="3" presStyleCnt="4" custLinFactNeighborX="-63598" custLinFactNeighborY="-7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F8800F5-E4A4-45F7-8AEE-0DD2E68686FE}" srcId="{CF0FF2A3-FEE1-4432-A57F-D818111B072F}" destId="{0F9C5049-3CB1-4989-84BC-CF0B3B7BE151}" srcOrd="1" destOrd="0" parTransId="{FBCBF81F-B74C-4C82-AEEB-0B93489DD8A8}" sibTransId="{18B12A90-8CCE-4774-AC61-0DA4CA94381E}"/>
    <dgm:cxn modelId="{26D85B47-D087-401D-8F57-FFA9193A2AF9}" srcId="{CF0FF2A3-FEE1-4432-A57F-D818111B072F}" destId="{078DAC1D-A167-4D85-AFE8-DBED8A58D8F4}" srcOrd="2" destOrd="0" parTransId="{6015A656-21DD-45E5-8E16-26D4C362B556}" sibTransId="{1FAAF7BA-D94A-4DE9-8496-7C4CF32619E7}"/>
    <dgm:cxn modelId="{46CBF6D8-A857-4CE6-AD33-990F1EB8034F}" type="presOf" srcId="{078DAC1D-A167-4D85-AFE8-DBED8A58D8F4}" destId="{606541FD-778D-4E4A-9954-9BC630077EE0}" srcOrd="0" destOrd="0" presId="urn:microsoft.com/office/officeart/2005/8/layout/venn3"/>
    <dgm:cxn modelId="{936AB0BB-122E-495F-83FA-A467A50EBB86}" type="presOf" srcId="{0F9C5049-3CB1-4989-84BC-CF0B3B7BE151}" destId="{A40BD84F-BEE1-47BB-9F87-5388E932ABF8}" srcOrd="0" destOrd="0" presId="urn:microsoft.com/office/officeart/2005/8/layout/venn3"/>
    <dgm:cxn modelId="{AE043DF1-D138-4A49-850E-36D12F93F6C0}" type="presOf" srcId="{B4487D85-93BF-44C1-8EA4-4314788E24EB}" destId="{8F2A939E-3966-4561-8A71-4E8750EFFD17}" srcOrd="0" destOrd="0" presId="urn:microsoft.com/office/officeart/2005/8/layout/venn3"/>
    <dgm:cxn modelId="{0CFB6572-2283-4E43-B072-F98D5F710BBF}" type="presOf" srcId="{B76FD9B3-4F58-4CA5-80E1-B49A26AC1681}" destId="{8292619B-F08F-4170-8770-A2E204222F59}" srcOrd="0" destOrd="0" presId="urn:microsoft.com/office/officeart/2005/8/layout/venn3"/>
    <dgm:cxn modelId="{5FA2E3E4-087A-49FE-AA98-ECBB39378BB4}" type="presOf" srcId="{CF0FF2A3-FEE1-4432-A57F-D818111B072F}" destId="{61DF026F-A0BA-47EE-9552-70A8A2316F3C}" srcOrd="0" destOrd="0" presId="urn:microsoft.com/office/officeart/2005/8/layout/venn3"/>
    <dgm:cxn modelId="{4A692D12-014E-42F6-A3E6-8ABC903BF9BB}" srcId="{CF0FF2A3-FEE1-4432-A57F-D818111B072F}" destId="{B76FD9B3-4F58-4CA5-80E1-B49A26AC1681}" srcOrd="3" destOrd="0" parTransId="{FC520185-8C52-4BBE-B752-DC7C981B4222}" sibTransId="{645D0A43-097E-403C-AD56-151389DB0806}"/>
    <dgm:cxn modelId="{7532FA8F-0EC2-4C25-9674-CA8149B6E114}" srcId="{CF0FF2A3-FEE1-4432-A57F-D818111B072F}" destId="{B4487D85-93BF-44C1-8EA4-4314788E24EB}" srcOrd="0" destOrd="0" parTransId="{6488E4C6-9142-44BE-9DCF-17209C5EEABB}" sibTransId="{82F4863D-533F-4848-A2CE-7091087BA8E8}"/>
    <dgm:cxn modelId="{615F52D3-5039-445D-937E-1D3C1DDCA915}" type="presParOf" srcId="{61DF026F-A0BA-47EE-9552-70A8A2316F3C}" destId="{8F2A939E-3966-4561-8A71-4E8750EFFD17}" srcOrd="0" destOrd="0" presId="urn:microsoft.com/office/officeart/2005/8/layout/venn3"/>
    <dgm:cxn modelId="{8F916712-677B-4A73-868A-22FA460560EC}" type="presParOf" srcId="{61DF026F-A0BA-47EE-9552-70A8A2316F3C}" destId="{F91A9169-B6AA-4AA9-8523-C80C82B03055}" srcOrd="1" destOrd="0" presId="urn:microsoft.com/office/officeart/2005/8/layout/venn3"/>
    <dgm:cxn modelId="{5BA9A645-1821-4AD1-B2E8-27B81D1275DE}" type="presParOf" srcId="{61DF026F-A0BA-47EE-9552-70A8A2316F3C}" destId="{A40BD84F-BEE1-47BB-9F87-5388E932ABF8}" srcOrd="2" destOrd="0" presId="urn:microsoft.com/office/officeart/2005/8/layout/venn3"/>
    <dgm:cxn modelId="{1597B10D-E656-4D9E-B1C4-89B988BD7CBF}" type="presParOf" srcId="{61DF026F-A0BA-47EE-9552-70A8A2316F3C}" destId="{57C45616-34B0-418E-94B2-41BE19BA5758}" srcOrd="3" destOrd="0" presId="urn:microsoft.com/office/officeart/2005/8/layout/venn3"/>
    <dgm:cxn modelId="{A8FE8F2B-5D54-4FAA-ACC5-A2B1AD7F9916}" type="presParOf" srcId="{61DF026F-A0BA-47EE-9552-70A8A2316F3C}" destId="{606541FD-778D-4E4A-9954-9BC630077EE0}" srcOrd="4" destOrd="0" presId="urn:microsoft.com/office/officeart/2005/8/layout/venn3"/>
    <dgm:cxn modelId="{02928508-B123-42E9-97ED-1B2B1B67CFB8}" type="presParOf" srcId="{61DF026F-A0BA-47EE-9552-70A8A2316F3C}" destId="{10C81D88-BF90-4569-8F89-34E76437C11D}" srcOrd="5" destOrd="0" presId="urn:microsoft.com/office/officeart/2005/8/layout/venn3"/>
    <dgm:cxn modelId="{978686B2-C750-49FB-B5FD-248A6088E35B}" type="presParOf" srcId="{61DF026F-A0BA-47EE-9552-70A8A2316F3C}" destId="{8292619B-F08F-4170-8770-A2E204222F59}" srcOrd="6" destOrd="0" presId="urn:microsoft.com/office/officeart/2005/8/layout/venn3"/>
  </dgm:cxnLst>
  <dgm:bg/>
  <dgm:whole/>
  <dgm:extLst>
    <a:ext uri="http://schemas.microsoft.com/office/drawing/2008/diagram">
      <dsp:dataModelExt xmlns:dsp="http://schemas.microsoft.com/office/drawing/2008/diagram" xmlns="" relId="rId1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BED2DD58-AD9E-4055-ABEF-91E7D1A34E82}" type="doc">
      <dgm:prSet loTypeId="urn:microsoft.com/office/officeart/2005/8/layout/vList4#1" loCatId="list" qsTypeId="urn:microsoft.com/office/officeart/2005/8/quickstyle/3d1" qsCatId="3D" csTypeId="urn:microsoft.com/office/officeart/2005/8/colors/colorful2" csCatId="colorful" phldr="1"/>
      <dgm:spPr/>
      <dgm:t>
        <a:bodyPr/>
        <a:lstStyle/>
        <a:p>
          <a:endParaRPr lang="zh-CN" altLang="en-US"/>
        </a:p>
      </dgm:t>
    </dgm:pt>
    <dgm:pt modelId="{42842360-0033-4ABC-9621-11169AA2E387}">
      <dgm:prSet phldrT="[文本]"/>
      <dgm:spPr/>
      <dgm:t>
        <a:bodyPr/>
        <a:lstStyle/>
        <a:p>
          <a:r>
            <a:rPr lang="en-US" altLang="zh-CN" dirty="0" smtClean="0"/>
            <a:t> </a:t>
          </a:r>
          <a:r>
            <a:rPr lang="en-US" altLang="zh-CN" dirty="0" err="1" smtClean="0"/>
            <a:t>Wolframalpha</a:t>
          </a:r>
          <a:endParaRPr lang="zh-CN" altLang="en-US" dirty="0"/>
        </a:p>
      </dgm:t>
    </dgm:pt>
    <dgm:pt modelId="{E3823868-A146-4C6A-AEC1-9710472ED3F6}" type="parTrans" cxnId="{99387D13-86BE-4F86-9F34-C425821403C2}">
      <dgm:prSet/>
      <dgm:spPr/>
      <dgm:t>
        <a:bodyPr/>
        <a:lstStyle/>
        <a:p>
          <a:endParaRPr lang="zh-CN" altLang="en-US"/>
        </a:p>
      </dgm:t>
    </dgm:pt>
    <dgm:pt modelId="{3F424020-42E1-46FB-BBDD-AECA265C3F62}" type="sibTrans" cxnId="{99387D13-86BE-4F86-9F34-C425821403C2}">
      <dgm:prSet/>
      <dgm:spPr/>
      <dgm:t>
        <a:bodyPr/>
        <a:lstStyle/>
        <a:p>
          <a:endParaRPr lang="zh-CN" altLang="en-US"/>
        </a:p>
      </dgm:t>
    </dgm:pt>
    <dgm:pt modelId="{FFA53E4D-714E-46D5-B22C-CD9C0150C565}">
      <dgm:prSet phldrT="[文本]"/>
      <dgm:spPr/>
      <dgm:t>
        <a:bodyPr/>
        <a:lstStyle/>
        <a:p>
          <a:r>
            <a:rPr lang="en-US" altLang="zh-CN" dirty="0" smtClean="0"/>
            <a:t>10</a:t>
          </a:r>
          <a:r>
            <a:rPr lang="zh-CN" altLang="en-US" dirty="0" smtClean="0"/>
            <a:t>万亿条的信息</a:t>
          </a:r>
          <a:r>
            <a:rPr lang="en-US" altLang="zh-CN" dirty="0" smtClean="0"/>
            <a:t> </a:t>
          </a:r>
          <a:endParaRPr lang="zh-CN" altLang="en-US" dirty="0"/>
        </a:p>
      </dgm:t>
    </dgm:pt>
    <dgm:pt modelId="{0A7DF73A-3048-4DB0-93CF-75387FED750C}" type="parTrans" cxnId="{D41775AF-0010-476A-9517-1F9846A20B2A}">
      <dgm:prSet/>
      <dgm:spPr/>
      <dgm:t>
        <a:bodyPr/>
        <a:lstStyle/>
        <a:p>
          <a:endParaRPr lang="zh-CN" altLang="en-US"/>
        </a:p>
      </dgm:t>
    </dgm:pt>
    <dgm:pt modelId="{438643E1-F617-49C8-8E9E-953E55EE2311}" type="sibTrans" cxnId="{D41775AF-0010-476A-9517-1F9846A20B2A}">
      <dgm:prSet/>
      <dgm:spPr/>
      <dgm:t>
        <a:bodyPr/>
        <a:lstStyle/>
        <a:p>
          <a:endParaRPr lang="zh-CN" altLang="en-US"/>
        </a:p>
      </dgm:t>
    </dgm:pt>
    <dgm:pt modelId="{EFE55969-A35A-4C93-B34B-9E201E2C9D8C}">
      <dgm:prSet phldrT="[文本]"/>
      <dgm:spPr/>
      <dgm:t>
        <a:bodyPr/>
        <a:lstStyle/>
        <a:p>
          <a:r>
            <a:rPr lang="en-US" altLang="zh-CN" dirty="0" smtClean="0"/>
            <a:t>Freebase</a:t>
          </a:r>
          <a:endParaRPr lang="zh-CN" altLang="en-US" dirty="0"/>
        </a:p>
      </dgm:t>
    </dgm:pt>
    <dgm:pt modelId="{1B39EB00-F291-4882-A0F0-963ABB3E41F1}" type="parTrans" cxnId="{2AA6F965-CBF8-425A-88C5-57D8B8508B10}">
      <dgm:prSet/>
      <dgm:spPr/>
      <dgm:t>
        <a:bodyPr/>
        <a:lstStyle/>
        <a:p>
          <a:endParaRPr lang="zh-CN" altLang="en-US"/>
        </a:p>
      </dgm:t>
    </dgm:pt>
    <dgm:pt modelId="{BCBADCE6-611A-4B3D-A2A5-DA390F57D150}" type="sibTrans" cxnId="{2AA6F965-CBF8-425A-88C5-57D8B8508B10}">
      <dgm:prSet/>
      <dgm:spPr/>
      <dgm:t>
        <a:bodyPr/>
        <a:lstStyle/>
        <a:p>
          <a:endParaRPr lang="zh-CN" altLang="en-US"/>
        </a:p>
      </dgm:t>
    </dgm:pt>
    <dgm:pt modelId="{07F43E67-253F-4FDA-89FC-39A70EB9B0CE}">
      <dgm:prSet phldrT="[文本]"/>
      <dgm:spPr/>
      <dgm:t>
        <a:bodyPr/>
        <a:lstStyle/>
        <a:p>
          <a:r>
            <a:rPr lang="en-US" altLang="zh-CN" dirty="0" smtClean="0"/>
            <a:t>6800</a:t>
          </a:r>
          <a:r>
            <a:rPr lang="zh-CN" altLang="en-US" dirty="0" smtClean="0"/>
            <a:t>万实体</a:t>
          </a:r>
          <a:endParaRPr lang="zh-CN" altLang="en-US" dirty="0"/>
        </a:p>
      </dgm:t>
    </dgm:pt>
    <dgm:pt modelId="{9E031214-B909-4C4C-83A8-E46F0ABFAF6C}" type="parTrans" cxnId="{A979E08C-CBA8-49BA-AB77-A658413C75C5}">
      <dgm:prSet/>
      <dgm:spPr/>
      <dgm:t>
        <a:bodyPr/>
        <a:lstStyle/>
        <a:p>
          <a:endParaRPr lang="zh-CN" altLang="en-US"/>
        </a:p>
      </dgm:t>
    </dgm:pt>
    <dgm:pt modelId="{3F8F620A-9BB1-4644-B413-07A56EE5E27C}" type="sibTrans" cxnId="{A979E08C-CBA8-49BA-AB77-A658413C75C5}">
      <dgm:prSet/>
      <dgm:spPr/>
      <dgm:t>
        <a:bodyPr/>
        <a:lstStyle/>
        <a:p>
          <a:endParaRPr lang="zh-CN" altLang="en-US"/>
        </a:p>
      </dgm:t>
    </dgm:pt>
    <dgm:pt modelId="{CB57CB36-1BB1-49E9-A498-536B20A12706}">
      <dgm:prSet phldrT="[文本]"/>
      <dgm:spPr/>
      <dgm:t>
        <a:bodyPr/>
        <a:lstStyle/>
        <a:p>
          <a:r>
            <a:rPr lang="en-US" altLang="zh-CN" dirty="0" smtClean="0"/>
            <a:t>10</a:t>
          </a:r>
          <a:r>
            <a:rPr lang="zh-CN" altLang="en-US" dirty="0" smtClean="0"/>
            <a:t>亿的关系</a:t>
          </a:r>
          <a:endParaRPr lang="zh-CN" altLang="en-US" dirty="0"/>
        </a:p>
      </dgm:t>
    </dgm:pt>
    <dgm:pt modelId="{13551B3F-F1BD-422D-98AB-D942BB9CFF5D}" type="parTrans" cxnId="{CBB5AC9F-FDCB-499C-A07E-16D78712606F}">
      <dgm:prSet/>
      <dgm:spPr/>
      <dgm:t>
        <a:bodyPr/>
        <a:lstStyle/>
        <a:p>
          <a:endParaRPr lang="zh-CN" altLang="en-US"/>
        </a:p>
      </dgm:t>
    </dgm:pt>
    <dgm:pt modelId="{179A1087-670D-4BF9-81E3-324FACDA9209}" type="sibTrans" cxnId="{CBB5AC9F-FDCB-499C-A07E-16D78712606F}">
      <dgm:prSet/>
      <dgm:spPr/>
      <dgm:t>
        <a:bodyPr/>
        <a:lstStyle/>
        <a:p>
          <a:endParaRPr lang="zh-CN" altLang="en-US"/>
        </a:p>
      </dgm:t>
    </dgm:pt>
    <dgm:pt modelId="{7A85F193-57BD-4EBC-9D7F-0825506FF3B6}">
      <dgm:prSet phldrT="[文本]"/>
      <dgm:spPr/>
      <dgm:t>
        <a:bodyPr/>
        <a:lstStyle/>
        <a:p>
          <a:r>
            <a:rPr lang="en-US" altLang="zh-CN" dirty="0" err="1" smtClean="0"/>
            <a:t>DBpedia</a:t>
          </a:r>
          <a:endParaRPr lang="zh-CN" altLang="en-US" dirty="0"/>
        </a:p>
      </dgm:t>
    </dgm:pt>
    <dgm:pt modelId="{BF09B1FC-0063-4183-9A87-FE935CB8ECE0}" type="parTrans" cxnId="{3BF6AE5F-1506-4575-9FA4-F2EC93EA2298}">
      <dgm:prSet/>
      <dgm:spPr/>
      <dgm:t>
        <a:bodyPr/>
        <a:lstStyle/>
        <a:p>
          <a:endParaRPr lang="zh-CN" altLang="en-US"/>
        </a:p>
      </dgm:t>
    </dgm:pt>
    <dgm:pt modelId="{7210F5B8-1361-49C8-ADBD-42DACBB0E62D}" type="sibTrans" cxnId="{3BF6AE5F-1506-4575-9FA4-F2EC93EA2298}">
      <dgm:prSet/>
      <dgm:spPr/>
      <dgm:t>
        <a:bodyPr/>
        <a:lstStyle/>
        <a:p>
          <a:endParaRPr lang="zh-CN" altLang="en-US"/>
        </a:p>
      </dgm:t>
    </dgm:pt>
    <dgm:pt modelId="{0823598B-3923-4829-843E-A6A4D809C510}">
      <dgm:prSet phldrT="[文本]"/>
      <dgm:spPr/>
      <dgm:t>
        <a:bodyPr/>
        <a:lstStyle/>
        <a:p>
          <a:r>
            <a:rPr lang="en-US" altLang="zh-CN" dirty="0" smtClean="0"/>
            <a:t>W</a:t>
          </a:r>
          <a:r>
            <a:rPr lang="en-US" dirty="0" smtClean="0"/>
            <a:t>ikipedia </a:t>
          </a:r>
          <a:r>
            <a:rPr lang="zh-CN" dirty="0" smtClean="0"/>
            <a:t>结构化</a:t>
          </a:r>
          <a:endParaRPr lang="zh-CN" altLang="en-US" dirty="0"/>
        </a:p>
      </dgm:t>
    </dgm:pt>
    <dgm:pt modelId="{6AEC49ED-D1E5-4ABE-ACFE-F1BBD9CF5ABA}" type="parTrans" cxnId="{6BB4BD12-B5F0-4A3F-A466-D9E19A75C68E}">
      <dgm:prSet/>
      <dgm:spPr/>
      <dgm:t>
        <a:bodyPr/>
        <a:lstStyle/>
        <a:p>
          <a:endParaRPr lang="zh-CN" altLang="en-US"/>
        </a:p>
      </dgm:t>
    </dgm:pt>
    <dgm:pt modelId="{CD19C45E-BAD1-4CC0-840C-0477DC333DB2}" type="sibTrans" cxnId="{6BB4BD12-B5F0-4A3F-A466-D9E19A75C68E}">
      <dgm:prSet/>
      <dgm:spPr/>
      <dgm:t>
        <a:bodyPr/>
        <a:lstStyle/>
        <a:p>
          <a:endParaRPr lang="zh-CN" altLang="en-US"/>
        </a:p>
      </dgm:t>
    </dgm:pt>
    <dgm:pt modelId="{E68B846B-E64F-4875-A4AF-C7CB9700ED9D}">
      <dgm:prSet phldrT="[文本]"/>
      <dgm:spPr/>
      <dgm:t>
        <a:bodyPr/>
        <a:lstStyle/>
        <a:p>
          <a:r>
            <a:rPr lang="en-US" altLang="zh-CN" dirty="0" smtClean="0"/>
            <a:t>364</a:t>
          </a:r>
          <a:r>
            <a:rPr lang="zh-CN" altLang="en-US" dirty="0" smtClean="0"/>
            <a:t>万个条目（本体）</a:t>
          </a:r>
          <a:endParaRPr lang="zh-CN" altLang="en-US" dirty="0"/>
        </a:p>
      </dgm:t>
    </dgm:pt>
    <dgm:pt modelId="{83C3F88C-DC13-4AF9-B2E1-8DF13FDB277D}" type="parTrans" cxnId="{79C316A5-4754-4AEA-91B9-B235F1A92E33}">
      <dgm:prSet/>
      <dgm:spPr/>
      <dgm:t>
        <a:bodyPr/>
        <a:lstStyle/>
        <a:p>
          <a:endParaRPr lang="zh-CN" altLang="en-US"/>
        </a:p>
      </dgm:t>
    </dgm:pt>
    <dgm:pt modelId="{18882611-5A3F-44CA-8CA5-42A2663080F3}" type="sibTrans" cxnId="{79C316A5-4754-4AEA-91B9-B235F1A92E33}">
      <dgm:prSet/>
      <dgm:spPr/>
      <dgm:t>
        <a:bodyPr/>
        <a:lstStyle/>
        <a:p>
          <a:endParaRPr lang="zh-CN" altLang="en-US"/>
        </a:p>
      </dgm:t>
    </dgm:pt>
    <dgm:pt modelId="{854D20E8-43BC-4021-99FE-A58501BAB9C6}">
      <dgm:prSet phldrT="[文本]"/>
      <dgm:spPr/>
      <dgm:t>
        <a:bodyPr/>
        <a:lstStyle/>
        <a:p>
          <a:r>
            <a:rPr lang="zh-CN" altLang="en-US" dirty="0" smtClean="0"/>
            <a:t>计算知识引擎，而不是搜索引擎</a:t>
          </a:r>
          <a:endParaRPr lang="zh-CN" altLang="en-US" dirty="0"/>
        </a:p>
      </dgm:t>
    </dgm:pt>
    <dgm:pt modelId="{D1E29725-8D76-43F2-9BEB-07FA707A1A30}" type="parTrans" cxnId="{9DE31596-459A-446A-86FF-AAA658000E5D}">
      <dgm:prSet/>
      <dgm:spPr/>
      <dgm:t>
        <a:bodyPr/>
        <a:lstStyle/>
        <a:p>
          <a:endParaRPr lang="zh-CN" altLang="en-US"/>
        </a:p>
      </dgm:t>
    </dgm:pt>
    <dgm:pt modelId="{F027B5E4-68DD-4DFB-8719-AED2731E3D40}" type="sibTrans" cxnId="{9DE31596-459A-446A-86FF-AAA658000E5D}">
      <dgm:prSet/>
      <dgm:spPr/>
      <dgm:t>
        <a:bodyPr/>
        <a:lstStyle/>
        <a:p>
          <a:endParaRPr lang="zh-CN" altLang="en-US"/>
        </a:p>
      </dgm:t>
    </dgm:pt>
    <dgm:pt modelId="{9F53AC22-EE6F-4679-876C-DE8086DF7B9C}">
      <dgm:prSet phldrT="[文本]"/>
      <dgm:spPr/>
      <dgm:t>
        <a:bodyPr/>
        <a:lstStyle/>
        <a:p>
          <a:r>
            <a:rPr lang="en-US" altLang="zh-CN" dirty="0" err="1" smtClean="0"/>
            <a:t>Yago</a:t>
          </a:r>
          <a:endParaRPr lang="zh-CN" altLang="en-US" dirty="0"/>
        </a:p>
      </dgm:t>
    </dgm:pt>
    <dgm:pt modelId="{8FE7E87A-2B1F-44C4-905C-A2434548B3D1}" type="parTrans" cxnId="{205A1334-7AD2-4613-9E9E-53F7A8D3A161}">
      <dgm:prSet/>
      <dgm:spPr/>
      <dgm:t>
        <a:bodyPr/>
        <a:lstStyle/>
        <a:p>
          <a:endParaRPr lang="zh-CN" altLang="en-US"/>
        </a:p>
      </dgm:t>
    </dgm:pt>
    <dgm:pt modelId="{8522D482-39AE-4E68-8E10-561C20449168}" type="sibTrans" cxnId="{205A1334-7AD2-4613-9E9E-53F7A8D3A161}">
      <dgm:prSet/>
      <dgm:spPr/>
      <dgm:t>
        <a:bodyPr/>
        <a:lstStyle/>
        <a:p>
          <a:endParaRPr lang="zh-CN" altLang="en-US"/>
        </a:p>
      </dgm:t>
    </dgm:pt>
    <dgm:pt modelId="{8EB96002-789E-49A2-A80F-58A77184FD84}">
      <dgm:prSet phldrT="[文本]"/>
      <dgm:spPr/>
      <dgm:t>
        <a:bodyPr/>
        <a:lstStyle/>
        <a:p>
          <a:r>
            <a:rPr lang="en-US" dirty="0" smtClean="0"/>
            <a:t>6.4</a:t>
          </a:r>
          <a:r>
            <a:rPr lang="zh-CN" dirty="0" smtClean="0"/>
            <a:t>亿条</a:t>
          </a:r>
          <a:r>
            <a:rPr lang="zh-CN" altLang="en-US" dirty="0" smtClean="0"/>
            <a:t>数据</a:t>
          </a:r>
          <a:endParaRPr lang="zh-CN" altLang="en-US" dirty="0"/>
        </a:p>
      </dgm:t>
    </dgm:pt>
    <dgm:pt modelId="{E661410E-E42E-417C-BD17-5851A4E15FA8}" type="parTrans" cxnId="{4290FADF-4A08-4A5E-90AE-711B2B3169CE}">
      <dgm:prSet/>
      <dgm:spPr/>
      <dgm:t>
        <a:bodyPr/>
        <a:lstStyle/>
        <a:p>
          <a:endParaRPr lang="zh-CN" altLang="en-US"/>
        </a:p>
      </dgm:t>
    </dgm:pt>
    <dgm:pt modelId="{647EF732-57E0-4993-B7F7-71409384A216}" type="sibTrans" cxnId="{4290FADF-4A08-4A5E-90AE-711B2B3169CE}">
      <dgm:prSet/>
      <dgm:spPr/>
      <dgm:t>
        <a:bodyPr/>
        <a:lstStyle/>
        <a:p>
          <a:endParaRPr lang="zh-CN" altLang="en-US"/>
        </a:p>
      </dgm:t>
    </dgm:pt>
    <dgm:pt modelId="{9330E2AC-8B3D-4B11-B288-0296856507BB}">
      <dgm:prSet phldrT="[文本]"/>
      <dgm:spPr/>
      <dgm:t>
        <a:bodyPr/>
        <a:lstStyle/>
        <a:p>
          <a:endParaRPr lang="zh-CN" altLang="en-US" dirty="0"/>
        </a:p>
      </dgm:t>
    </dgm:pt>
    <dgm:pt modelId="{EDC53A3F-8B18-4136-A8D6-82D0F9E4AE59}" type="parTrans" cxnId="{D8D36C92-3B0E-4354-B6FF-A8DF53650115}">
      <dgm:prSet/>
      <dgm:spPr/>
      <dgm:t>
        <a:bodyPr/>
        <a:lstStyle/>
        <a:p>
          <a:endParaRPr lang="zh-CN" altLang="en-US"/>
        </a:p>
      </dgm:t>
    </dgm:pt>
    <dgm:pt modelId="{3FAAC8DA-9869-44F2-9DF2-01D2C4585DF0}" type="sibTrans" cxnId="{D8D36C92-3B0E-4354-B6FF-A8DF53650115}">
      <dgm:prSet/>
      <dgm:spPr/>
      <dgm:t>
        <a:bodyPr/>
        <a:lstStyle/>
        <a:p>
          <a:endParaRPr lang="zh-CN" altLang="en-US"/>
        </a:p>
      </dgm:t>
    </dgm:pt>
    <dgm:pt modelId="{565A9A8E-F4AF-4D24-B143-0D9902D0AAB9}" type="pres">
      <dgm:prSet presAssocID="{BED2DD58-AD9E-4055-ABEF-91E7D1A34E82}" presName="linear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96A88686-433C-48F1-A381-7268E413B943}" type="pres">
      <dgm:prSet presAssocID="{42842360-0033-4ABC-9621-11169AA2E387}" presName="comp" presStyleCnt="0"/>
      <dgm:spPr/>
    </dgm:pt>
    <dgm:pt modelId="{C0E9028D-6DA8-42D2-8077-F9C1B8448A05}" type="pres">
      <dgm:prSet presAssocID="{42842360-0033-4ABC-9621-11169AA2E387}" presName="box" presStyleLbl="node1" presStyleIdx="0" presStyleCnt="4" custLinFactNeighborX="0" custLinFactNeighborY="-1"/>
      <dgm:spPr/>
      <dgm:t>
        <a:bodyPr/>
        <a:lstStyle/>
        <a:p>
          <a:endParaRPr lang="zh-CN" altLang="en-US"/>
        </a:p>
      </dgm:t>
    </dgm:pt>
    <dgm:pt modelId="{1B5BE960-ADAB-4999-A3C3-09DDCC9C2B69}" type="pres">
      <dgm:prSet presAssocID="{42842360-0033-4ABC-9621-11169AA2E387}" presName="img" presStyleLbl="fgImgPlace1" presStyleIdx="0" presStyleCnt="4"/>
      <dgm:spPr>
        <a:blipFill rotWithShape="0">
          <a:blip xmlns:r="http://schemas.openxmlformats.org/officeDocument/2006/relationships" r:embed="rId1"/>
          <a:stretch>
            <a:fillRect/>
          </a:stretch>
        </a:blipFill>
      </dgm:spPr>
      <dgm:t>
        <a:bodyPr/>
        <a:lstStyle/>
        <a:p>
          <a:endParaRPr lang="zh-CN" altLang="en-US"/>
        </a:p>
      </dgm:t>
    </dgm:pt>
    <dgm:pt modelId="{58E35D33-322B-45CC-9406-9935CDC55F9B}" type="pres">
      <dgm:prSet presAssocID="{42842360-0033-4ABC-9621-11169AA2E387}" presName="text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8D13D1F-8B03-47D1-9297-2BD098352EE8}" type="pres">
      <dgm:prSet presAssocID="{3F424020-42E1-46FB-BBDD-AECA265C3F62}" presName="spacer" presStyleCnt="0"/>
      <dgm:spPr/>
    </dgm:pt>
    <dgm:pt modelId="{43290281-D137-4D8D-B878-123478B05FCA}" type="pres">
      <dgm:prSet presAssocID="{EFE55969-A35A-4C93-B34B-9E201E2C9D8C}" presName="comp" presStyleCnt="0"/>
      <dgm:spPr/>
    </dgm:pt>
    <dgm:pt modelId="{4213878B-4DA9-43AF-B142-CB3D2BDC0A8F}" type="pres">
      <dgm:prSet presAssocID="{EFE55969-A35A-4C93-B34B-9E201E2C9D8C}" presName="box" presStyleLbl="node1" presStyleIdx="1" presStyleCnt="4"/>
      <dgm:spPr/>
      <dgm:t>
        <a:bodyPr/>
        <a:lstStyle/>
        <a:p>
          <a:endParaRPr lang="zh-CN" altLang="en-US"/>
        </a:p>
      </dgm:t>
    </dgm:pt>
    <dgm:pt modelId="{6ED84A0A-67F6-411B-803B-6643E9E6B88B}" type="pres">
      <dgm:prSet presAssocID="{EFE55969-A35A-4C93-B34B-9E201E2C9D8C}" presName="img" presStyleLbl="fgImgPlace1" presStyleIdx="1" presStyleCnt="4"/>
      <dgm:spPr>
        <a:blipFill rotWithShape="0">
          <a:blip xmlns:r="http://schemas.openxmlformats.org/officeDocument/2006/relationships" r:embed="rId2"/>
          <a:stretch>
            <a:fillRect/>
          </a:stretch>
        </a:blipFill>
      </dgm:spPr>
    </dgm:pt>
    <dgm:pt modelId="{061ED713-1986-4E7E-8339-FC1C73CEE784}" type="pres">
      <dgm:prSet presAssocID="{EFE55969-A35A-4C93-B34B-9E201E2C9D8C}" presName="text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B7E14372-B79E-4293-A53C-B24D58F5A338}" type="pres">
      <dgm:prSet presAssocID="{BCBADCE6-611A-4B3D-A2A5-DA390F57D150}" presName="spacer" presStyleCnt="0"/>
      <dgm:spPr/>
    </dgm:pt>
    <dgm:pt modelId="{E2414D11-48A6-43B3-BB81-908C5CD73CAF}" type="pres">
      <dgm:prSet presAssocID="{7A85F193-57BD-4EBC-9D7F-0825506FF3B6}" presName="comp" presStyleCnt="0"/>
      <dgm:spPr/>
    </dgm:pt>
    <dgm:pt modelId="{0EAB0C70-580A-4FBF-894D-D9941C92A75B}" type="pres">
      <dgm:prSet presAssocID="{7A85F193-57BD-4EBC-9D7F-0825506FF3B6}" presName="box" presStyleLbl="node1" presStyleIdx="2" presStyleCnt="4"/>
      <dgm:spPr/>
      <dgm:t>
        <a:bodyPr/>
        <a:lstStyle/>
        <a:p>
          <a:endParaRPr lang="zh-CN" altLang="en-US"/>
        </a:p>
      </dgm:t>
    </dgm:pt>
    <dgm:pt modelId="{8324255E-CD9D-4416-953F-13C16BB6D838}" type="pres">
      <dgm:prSet presAssocID="{7A85F193-57BD-4EBC-9D7F-0825506FF3B6}" presName="img" presStyleLbl="fgImgPlace1" presStyleIdx="2" presStyleCnt="4"/>
      <dgm:spPr>
        <a:blipFill rotWithShape="0">
          <a:blip xmlns:r="http://schemas.openxmlformats.org/officeDocument/2006/relationships" r:embed="rId3"/>
          <a:stretch>
            <a:fillRect/>
          </a:stretch>
        </a:blipFill>
      </dgm:spPr>
    </dgm:pt>
    <dgm:pt modelId="{A3A8345C-5048-4F1B-8E46-D15229C35A4E}" type="pres">
      <dgm:prSet presAssocID="{7A85F193-57BD-4EBC-9D7F-0825506FF3B6}" presName="text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D3C7074-EAF4-4920-BF66-A8A3F45ECA9E}" type="pres">
      <dgm:prSet presAssocID="{7210F5B8-1361-49C8-ADBD-42DACBB0E62D}" presName="spacer" presStyleCnt="0"/>
      <dgm:spPr/>
    </dgm:pt>
    <dgm:pt modelId="{58FD5ABF-2932-4673-9808-DAE593521C13}" type="pres">
      <dgm:prSet presAssocID="{9F53AC22-EE6F-4679-876C-DE8086DF7B9C}" presName="comp" presStyleCnt="0"/>
      <dgm:spPr/>
    </dgm:pt>
    <dgm:pt modelId="{5242AB32-E548-44E6-A015-5404619E143E}" type="pres">
      <dgm:prSet presAssocID="{9F53AC22-EE6F-4679-876C-DE8086DF7B9C}" presName="box" presStyleLbl="node1" presStyleIdx="3" presStyleCnt="4"/>
      <dgm:spPr/>
      <dgm:t>
        <a:bodyPr/>
        <a:lstStyle/>
        <a:p>
          <a:endParaRPr lang="zh-CN" altLang="en-US"/>
        </a:p>
      </dgm:t>
    </dgm:pt>
    <dgm:pt modelId="{69812C06-5729-4DEF-B8EC-6907893BB632}" type="pres">
      <dgm:prSet presAssocID="{9F53AC22-EE6F-4679-876C-DE8086DF7B9C}" presName="img" presStyleLbl="fgImgPlace1" presStyleIdx="3" presStyleCnt="4"/>
      <dgm:spPr>
        <a:blipFill rotWithShape="0">
          <a:blip xmlns:r="http://schemas.openxmlformats.org/officeDocument/2006/relationships" r:embed="rId4"/>
          <a:stretch>
            <a:fillRect/>
          </a:stretch>
        </a:blipFill>
      </dgm:spPr>
    </dgm:pt>
    <dgm:pt modelId="{D0BFA61D-EF52-44AE-AB1B-3CA678A635C9}" type="pres">
      <dgm:prSet presAssocID="{9F53AC22-EE6F-4679-876C-DE8086DF7B9C}" presName="text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4DDD8AFA-A50A-451C-933D-3176868AA795}" type="presOf" srcId="{EFE55969-A35A-4C93-B34B-9E201E2C9D8C}" destId="{4213878B-4DA9-43AF-B142-CB3D2BDC0A8F}" srcOrd="0" destOrd="0" presId="urn:microsoft.com/office/officeart/2005/8/layout/vList4#1"/>
    <dgm:cxn modelId="{9F9C2B59-DB63-4D34-930A-C4721AEB7515}" type="presOf" srcId="{9330E2AC-8B3D-4B11-B288-0296856507BB}" destId="{5242AB32-E548-44E6-A015-5404619E143E}" srcOrd="0" destOrd="2" presId="urn:microsoft.com/office/officeart/2005/8/layout/vList4#1"/>
    <dgm:cxn modelId="{D9F65D75-9D7E-466B-8AD3-198BE28EBBC6}" type="presOf" srcId="{0823598B-3923-4829-843E-A6A4D809C510}" destId="{A3A8345C-5048-4F1B-8E46-D15229C35A4E}" srcOrd="1" destOrd="1" presId="urn:microsoft.com/office/officeart/2005/8/layout/vList4#1"/>
    <dgm:cxn modelId="{79C316A5-4754-4AEA-91B9-B235F1A92E33}" srcId="{7A85F193-57BD-4EBC-9D7F-0825506FF3B6}" destId="{E68B846B-E64F-4875-A4AF-C7CB9700ED9D}" srcOrd="1" destOrd="0" parTransId="{83C3F88C-DC13-4AF9-B2E1-8DF13FDB277D}" sibTransId="{18882611-5A3F-44CA-8CA5-42A2663080F3}"/>
    <dgm:cxn modelId="{99387D13-86BE-4F86-9F34-C425821403C2}" srcId="{BED2DD58-AD9E-4055-ABEF-91E7D1A34E82}" destId="{42842360-0033-4ABC-9621-11169AA2E387}" srcOrd="0" destOrd="0" parTransId="{E3823868-A146-4C6A-AEC1-9710472ED3F6}" sibTransId="{3F424020-42E1-46FB-BBDD-AECA265C3F62}"/>
    <dgm:cxn modelId="{205EC6A1-294E-4618-94B7-F5133E699429}" type="presOf" srcId="{8EB96002-789E-49A2-A80F-58A77184FD84}" destId="{5242AB32-E548-44E6-A015-5404619E143E}" srcOrd="0" destOrd="1" presId="urn:microsoft.com/office/officeart/2005/8/layout/vList4#1"/>
    <dgm:cxn modelId="{BA254ED1-6865-48DE-96F6-63EBA8970FAE}" type="presOf" srcId="{9F53AC22-EE6F-4679-876C-DE8086DF7B9C}" destId="{5242AB32-E548-44E6-A015-5404619E143E}" srcOrd="0" destOrd="0" presId="urn:microsoft.com/office/officeart/2005/8/layout/vList4#1"/>
    <dgm:cxn modelId="{6BB4BD12-B5F0-4A3F-A466-D9E19A75C68E}" srcId="{7A85F193-57BD-4EBC-9D7F-0825506FF3B6}" destId="{0823598B-3923-4829-843E-A6A4D809C510}" srcOrd="0" destOrd="0" parTransId="{6AEC49ED-D1E5-4ABE-ACFE-F1BBD9CF5ABA}" sibTransId="{CD19C45E-BAD1-4CC0-840C-0477DC333DB2}"/>
    <dgm:cxn modelId="{46DC0294-FEC5-4F76-BFB9-F85DB0D5211B}" type="presOf" srcId="{07F43E67-253F-4FDA-89FC-39A70EB9B0CE}" destId="{4213878B-4DA9-43AF-B142-CB3D2BDC0A8F}" srcOrd="0" destOrd="1" presId="urn:microsoft.com/office/officeart/2005/8/layout/vList4#1"/>
    <dgm:cxn modelId="{CFDF628D-511E-4B9D-913A-0B22B324C579}" type="presOf" srcId="{42842360-0033-4ABC-9621-11169AA2E387}" destId="{58E35D33-322B-45CC-9406-9935CDC55F9B}" srcOrd="1" destOrd="0" presId="urn:microsoft.com/office/officeart/2005/8/layout/vList4#1"/>
    <dgm:cxn modelId="{27494693-8F89-46D8-869E-31C5EDFC62CF}" type="presOf" srcId="{7A85F193-57BD-4EBC-9D7F-0825506FF3B6}" destId="{0EAB0C70-580A-4FBF-894D-D9941C92A75B}" srcOrd="0" destOrd="0" presId="urn:microsoft.com/office/officeart/2005/8/layout/vList4#1"/>
    <dgm:cxn modelId="{D41775AF-0010-476A-9517-1F9846A20B2A}" srcId="{42842360-0033-4ABC-9621-11169AA2E387}" destId="{FFA53E4D-714E-46D5-B22C-CD9C0150C565}" srcOrd="1" destOrd="0" parTransId="{0A7DF73A-3048-4DB0-93CF-75387FED750C}" sibTransId="{438643E1-F617-49C8-8E9E-953E55EE2311}"/>
    <dgm:cxn modelId="{DFA9D119-9007-4E63-893A-69D6311809AD}" type="presOf" srcId="{0823598B-3923-4829-843E-A6A4D809C510}" destId="{0EAB0C70-580A-4FBF-894D-D9941C92A75B}" srcOrd="0" destOrd="1" presId="urn:microsoft.com/office/officeart/2005/8/layout/vList4#1"/>
    <dgm:cxn modelId="{87A57BE6-161D-4096-844E-1C55418B3DFB}" type="presOf" srcId="{CB57CB36-1BB1-49E9-A498-536B20A12706}" destId="{061ED713-1986-4E7E-8339-FC1C73CEE784}" srcOrd="1" destOrd="2" presId="urn:microsoft.com/office/officeart/2005/8/layout/vList4#1"/>
    <dgm:cxn modelId="{0476D619-A94F-4524-8309-9EB9B30966B9}" type="presOf" srcId="{FFA53E4D-714E-46D5-B22C-CD9C0150C565}" destId="{58E35D33-322B-45CC-9406-9935CDC55F9B}" srcOrd="1" destOrd="2" presId="urn:microsoft.com/office/officeart/2005/8/layout/vList4#1"/>
    <dgm:cxn modelId="{BB788A7C-98DD-422A-AC5D-14F6B80788E5}" type="presOf" srcId="{EFE55969-A35A-4C93-B34B-9E201E2C9D8C}" destId="{061ED713-1986-4E7E-8339-FC1C73CEE784}" srcOrd="1" destOrd="0" presId="urn:microsoft.com/office/officeart/2005/8/layout/vList4#1"/>
    <dgm:cxn modelId="{E713CF50-7840-45A4-BD07-D5F7B934AC37}" type="presOf" srcId="{854D20E8-43BC-4021-99FE-A58501BAB9C6}" destId="{58E35D33-322B-45CC-9406-9935CDC55F9B}" srcOrd="1" destOrd="1" presId="urn:microsoft.com/office/officeart/2005/8/layout/vList4#1"/>
    <dgm:cxn modelId="{3BF6AE5F-1506-4575-9FA4-F2EC93EA2298}" srcId="{BED2DD58-AD9E-4055-ABEF-91E7D1A34E82}" destId="{7A85F193-57BD-4EBC-9D7F-0825506FF3B6}" srcOrd="2" destOrd="0" parTransId="{BF09B1FC-0063-4183-9A87-FE935CB8ECE0}" sibTransId="{7210F5B8-1361-49C8-ADBD-42DACBB0E62D}"/>
    <dgm:cxn modelId="{2AA6F965-CBF8-425A-88C5-57D8B8508B10}" srcId="{BED2DD58-AD9E-4055-ABEF-91E7D1A34E82}" destId="{EFE55969-A35A-4C93-B34B-9E201E2C9D8C}" srcOrd="1" destOrd="0" parTransId="{1B39EB00-F291-4882-A0F0-963ABB3E41F1}" sibTransId="{BCBADCE6-611A-4B3D-A2A5-DA390F57D150}"/>
    <dgm:cxn modelId="{205A1334-7AD2-4613-9E9E-53F7A8D3A161}" srcId="{BED2DD58-AD9E-4055-ABEF-91E7D1A34E82}" destId="{9F53AC22-EE6F-4679-876C-DE8086DF7B9C}" srcOrd="3" destOrd="0" parTransId="{8FE7E87A-2B1F-44C4-905C-A2434548B3D1}" sibTransId="{8522D482-39AE-4E68-8E10-561C20449168}"/>
    <dgm:cxn modelId="{B51468C3-E3D3-427E-AD1F-90CF2B3F8994}" type="presOf" srcId="{07F43E67-253F-4FDA-89FC-39A70EB9B0CE}" destId="{061ED713-1986-4E7E-8339-FC1C73CEE784}" srcOrd="1" destOrd="1" presId="urn:microsoft.com/office/officeart/2005/8/layout/vList4#1"/>
    <dgm:cxn modelId="{CBB5AC9F-FDCB-499C-A07E-16D78712606F}" srcId="{EFE55969-A35A-4C93-B34B-9E201E2C9D8C}" destId="{CB57CB36-1BB1-49E9-A498-536B20A12706}" srcOrd="1" destOrd="0" parTransId="{13551B3F-F1BD-422D-98AB-D942BB9CFF5D}" sibTransId="{179A1087-670D-4BF9-81E3-324FACDA9209}"/>
    <dgm:cxn modelId="{63DF9CBA-C9A8-454E-8C65-BAC03C8484A1}" type="presOf" srcId="{9330E2AC-8B3D-4B11-B288-0296856507BB}" destId="{D0BFA61D-EF52-44AE-AB1B-3CA678A635C9}" srcOrd="1" destOrd="2" presId="urn:microsoft.com/office/officeart/2005/8/layout/vList4#1"/>
    <dgm:cxn modelId="{EDF07B49-5455-42EA-BFBD-359CF6680F61}" type="presOf" srcId="{CB57CB36-1BB1-49E9-A498-536B20A12706}" destId="{4213878B-4DA9-43AF-B142-CB3D2BDC0A8F}" srcOrd="0" destOrd="2" presId="urn:microsoft.com/office/officeart/2005/8/layout/vList4#1"/>
    <dgm:cxn modelId="{E794B91E-CE40-4B17-8D2B-6326643B01BB}" type="presOf" srcId="{7A85F193-57BD-4EBC-9D7F-0825506FF3B6}" destId="{A3A8345C-5048-4F1B-8E46-D15229C35A4E}" srcOrd="1" destOrd="0" presId="urn:microsoft.com/office/officeart/2005/8/layout/vList4#1"/>
    <dgm:cxn modelId="{0B78232C-6AB6-4552-AE8D-CFEE429C5FAA}" type="presOf" srcId="{8EB96002-789E-49A2-A80F-58A77184FD84}" destId="{D0BFA61D-EF52-44AE-AB1B-3CA678A635C9}" srcOrd="1" destOrd="1" presId="urn:microsoft.com/office/officeart/2005/8/layout/vList4#1"/>
    <dgm:cxn modelId="{A3216879-E5E3-4257-BD7C-AC8471428CAA}" type="presOf" srcId="{BED2DD58-AD9E-4055-ABEF-91E7D1A34E82}" destId="{565A9A8E-F4AF-4D24-B143-0D9902D0AAB9}" srcOrd="0" destOrd="0" presId="urn:microsoft.com/office/officeart/2005/8/layout/vList4#1"/>
    <dgm:cxn modelId="{D8D36C92-3B0E-4354-B6FF-A8DF53650115}" srcId="{9F53AC22-EE6F-4679-876C-DE8086DF7B9C}" destId="{9330E2AC-8B3D-4B11-B288-0296856507BB}" srcOrd="1" destOrd="0" parTransId="{EDC53A3F-8B18-4136-A8D6-82D0F9E4AE59}" sibTransId="{3FAAC8DA-9869-44F2-9DF2-01D2C4585DF0}"/>
    <dgm:cxn modelId="{9DE31596-459A-446A-86FF-AAA658000E5D}" srcId="{42842360-0033-4ABC-9621-11169AA2E387}" destId="{854D20E8-43BC-4021-99FE-A58501BAB9C6}" srcOrd="0" destOrd="0" parTransId="{D1E29725-8D76-43F2-9BEB-07FA707A1A30}" sibTransId="{F027B5E4-68DD-4DFB-8719-AED2731E3D40}"/>
    <dgm:cxn modelId="{24B1D072-1CC4-499B-85A8-436692148A8E}" type="presOf" srcId="{9F53AC22-EE6F-4679-876C-DE8086DF7B9C}" destId="{D0BFA61D-EF52-44AE-AB1B-3CA678A635C9}" srcOrd="1" destOrd="0" presId="urn:microsoft.com/office/officeart/2005/8/layout/vList4#1"/>
    <dgm:cxn modelId="{CBDA1E0F-0871-4416-AF7D-0038C2A9515E}" type="presOf" srcId="{E68B846B-E64F-4875-A4AF-C7CB9700ED9D}" destId="{A3A8345C-5048-4F1B-8E46-D15229C35A4E}" srcOrd="1" destOrd="2" presId="urn:microsoft.com/office/officeart/2005/8/layout/vList4#1"/>
    <dgm:cxn modelId="{D872EC32-BA51-4195-BC67-5C07D3680105}" type="presOf" srcId="{854D20E8-43BC-4021-99FE-A58501BAB9C6}" destId="{C0E9028D-6DA8-42D2-8077-F9C1B8448A05}" srcOrd="0" destOrd="1" presId="urn:microsoft.com/office/officeart/2005/8/layout/vList4#1"/>
    <dgm:cxn modelId="{FB7FCA1C-AF1D-475F-ADE7-C93669A8A583}" type="presOf" srcId="{42842360-0033-4ABC-9621-11169AA2E387}" destId="{C0E9028D-6DA8-42D2-8077-F9C1B8448A05}" srcOrd="0" destOrd="0" presId="urn:microsoft.com/office/officeart/2005/8/layout/vList4#1"/>
    <dgm:cxn modelId="{A979E08C-CBA8-49BA-AB77-A658413C75C5}" srcId="{EFE55969-A35A-4C93-B34B-9E201E2C9D8C}" destId="{07F43E67-253F-4FDA-89FC-39A70EB9B0CE}" srcOrd="0" destOrd="0" parTransId="{9E031214-B909-4C4C-83A8-E46F0ABFAF6C}" sibTransId="{3F8F620A-9BB1-4644-B413-07A56EE5E27C}"/>
    <dgm:cxn modelId="{42978F20-5253-4407-A2AC-8D47C251735C}" type="presOf" srcId="{FFA53E4D-714E-46D5-B22C-CD9C0150C565}" destId="{C0E9028D-6DA8-42D2-8077-F9C1B8448A05}" srcOrd="0" destOrd="2" presId="urn:microsoft.com/office/officeart/2005/8/layout/vList4#1"/>
    <dgm:cxn modelId="{4290FADF-4A08-4A5E-90AE-711B2B3169CE}" srcId="{9F53AC22-EE6F-4679-876C-DE8086DF7B9C}" destId="{8EB96002-789E-49A2-A80F-58A77184FD84}" srcOrd="0" destOrd="0" parTransId="{E661410E-E42E-417C-BD17-5851A4E15FA8}" sibTransId="{647EF732-57E0-4993-B7F7-71409384A216}"/>
    <dgm:cxn modelId="{7B910B0D-B614-4CDB-84BF-28F728B3077B}" type="presOf" srcId="{E68B846B-E64F-4875-A4AF-C7CB9700ED9D}" destId="{0EAB0C70-580A-4FBF-894D-D9941C92A75B}" srcOrd="0" destOrd="2" presId="urn:microsoft.com/office/officeart/2005/8/layout/vList4#1"/>
    <dgm:cxn modelId="{A07DAE49-735D-41AD-89CC-185920D5798A}" type="presParOf" srcId="{565A9A8E-F4AF-4D24-B143-0D9902D0AAB9}" destId="{96A88686-433C-48F1-A381-7268E413B943}" srcOrd="0" destOrd="0" presId="urn:microsoft.com/office/officeart/2005/8/layout/vList4#1"/>
    <dgm:cxn modelId="{00A09A82-7D58-459C-80EA-FF5614E7D5C9}" type="presParOf" srcId="{96A88686-433C-48F1-A381-7268E413B943}" destId="{C0E9028D-6DA8-42D2-8077-F9C1B8448A05}" srcOrd="0" destOrd="0" presId="urn:microsoft.com/office/officeart/2005/8/layout/vList4#1"/>
    <dgm:cxn modelId="{5F292355-B253-46BC-A78C-119356C80591}" type="presParOf" srcId="{96A88686-433C-48F1-A381-7268E413B943}" destId="{1B5BE960-ADAB-4999-A3C3-09DDCC9C2B69}" srcOrd="1" destOrd="0" presId="urn:microsoft.com/office/officeart/2005/8/layout/vList4#1"/>
    <dgm:cxn modelId="{A24A1016-D697-4054-B41C-4D1B3F40E8EA}" type="presParOf" srcId="{96A88686-433C-48F1-A381-7268E413B943}" destId="{58E35D33-322B-45CC-9406-9935CDC55F9B}" srcOrd="2" destOrd="0" presId="urn:microsoft.com/office/officeart/2005/8/layout/vList4#1"/>
    <dgm:cxn modelId="{BF04C425-AD22-4A1C-A654-4D3AE45CACD4}" type="presParOf" srcId="{565A9A8E-F4AF-4D24-B143-0D9902D0AAB9}" destId="{68D13D1F-8B03-47D1-9297-2BD098352EE8}" srcOrd="1" destOrd="0" presId="urn:microsoft.com/office/officeart/2005/8/layout/vList4#1"/>
    <dgm:cxn modelId="{1C4FEF24-8274-4B0C-8CC1-9CBDF08BE92B}" type="presParOf" srcId="{565A9A8E-F4AF-4D24-B143-0D9902D0AAB9}" destId="{43290281-D137-4D8D-B878-123478B05FCA}" srcOrd="2" destOrd="0" presId="urn:microsoft.com/office/officeart/2005/8/layout/vList4#1"/>
    <dgm:cxn modelId="{8FA2B03C-6FEF-4E25-9CD4-69A8E8273265}" type="presParOf" srcId="{43290281-D137-4D8D-B878-123478B05FCA}" destId="{4213878B-4DA9-43AF-B142-CB3D2BDC0A8F}" srcOrd="0" destOrd="0" presId="urn:microsoft.com/office/officeart/2005/8/layout/vList4#1"/>
    <dgm:cxn modelId="{C63342AB-9120-4965-AD9F-3EB3A52F38E4}" type="presParOf" srcId="{43290281-D137-4D8D-B878-123478B05FCA}" destId="{6ED84A0A-67F6-411B-803B-6643E9E6B88B}" srcOrd="1" destOrd="0" presId="urn:microsoft.com/office/officeart/2005/8/layout/vList4#1"/>
    <dgm:cxn modelId="{27C71613-481C-420C-9BCB-6B8AD7049547}" type="presParOf" srcId="{43290281-D137-4D8D-B878-123478B05FCA}" destId="{061ED713-1986-4E7E-8339-FC1C73CEE784}" srcOrd="2" destOrd="0" presId="urn:microsoft.com/office/officeart/2005/8/layout/vList4#1"/>
    <dgm:cxn modelId="{EC5657CD-4CFA-4BBD-8F7E-4D9A9BBFB805}" type="presParOf" srcId="{565A9A8E-F4AF-4D24-B143-0D9902D0AAB9}" destId="{B7E14372-B79E-4293-A53C-B24D58F5A338}" srcOrd="3" destOrd="0" presId="urn:microsoft.com/office/officeart/2005/8/layout/vList4#1"/>
    <dgm:cxn modelId="{A5C1FDE1-9582-4C40-87F9-9F406F1596EE}" type="presParOf" srcId="{565A9A8E-F4AF-4D24-B143-0D9902D0AAB9}" destId="{E2414D11-48A6-43B3-BB81-908C5CD73CAF}" srcOrd="4" destOrd="0" presId="urn:microsoft.com/office/officeart/2005/8/layout/vList4#1"/>
    <dgm:cxn modelId="{923DEE1F-C9EC-40CA-99B1-0835A4D23F63}" type="presParOf" srcId="{E2414D11-48A6-43B3-BB81-908C5CD73CAF}" destId="{0EAB0C70-580A-4FBF-894D-D9941C92A75B}" srcOrd="0" destOrd="0" presId="urn:microsoft.com/office/officeart/2005/8/layout/vList4#1"/>
    <dgm:cxn modelId="{AF314C29-66B1-44FF-A54C-6BD397707EF3}" type="presParOf" srcId="{E2414D11-48A6-43B3-BB81-908C5CD73CAF}" destId="{8324255E-CD9D-4416-953F-13C16BB6D838}" srcOrd="1" destOrd="0" presId="urn:microsoft.com/office/officeart/2005/8/layout/vList4#1"/>
    <dgm:cxn modelId="{09AE4098-A941-4073-86D1-58CB7DC27A91}" type="presParOf" srcId="{E2414D11-48A6-43B3-BB81-908C5CD73CAF}" destId="{A3A8345C-5048-4F1B-8E46-D15229C35A4E}" srcOrd="2" destOrd="0" presId="urn:microsoft.com/office/officeart/2005/8/layout/vList4#1"/>
    <dgm:cxn modelId="{01B89ED5-88FB-4108-A950-AD029DDFDC1D}" type="presParOf" srcId="{565A9A8E-F4AF-4D24-B143-0D9902D0AAB9}" destId="{3D3C7074-EAF4-4920-BF66-A8A3F45ECA9E}" srcOrd="5" destOrd="0" presId="urn:microsoft.com/office/officeart/2005/8/layout/vList4#1"/>
    <dgm:cxn modelId="{BAA6DD07-DFAA-45E9-9C22-93557D2F613A}" type="presParOf" srcId="{565A9A8E-F4AF-4D24-B143-0D9902D0AAB9}" destId="{58FD5ABF-2932-4673-9808-DAE593521C13}" srcOrd="6" destOrd="0" presId="urn:microsoft.com/office/officeart/2005/8/layout/vList4#1"/>
    <dgm:cxn modelId="{13FE34D7-AFBF-4AFC-8B3A-5D9CA02E2761}" type="presParOf" srcId="{58FD5ABF-2932-4673-9808-DAE593521C13}" destId="{5242AB32-E548-44E6-A015-5404619E143E}" srcOrd="0" destOrd="0" presId="urn:microsoft.com/office/officeart/2005/8/layout/vList4#1"/>
    <dgm:cxn modelId="{B3A00809-6124-4D45-84D9-74D77C28531D}" type="presParOf" srcId="{58FD5ABF-2932-4673-9808-DAE593521C13}" destId="{69812C06-5729-4DEF-B8EC-6907893BB632}" srcOrd="1" destOrd="0" presId="urn:microsoft.com/office/officeart/2005/8/layout/vList4#1"/>
    <dgm:cxn modelId="{56EB2006-60C8-423E-A0E7-299AA8183EC9}" type="presParOf" srcId="{58FD5ABF-2932-4673-9808-DAE593521C13}" destId="{D0BFA61D-EF52-44AE-AB1B-3CA678A635C9}" srcOrd="2" destOrd="0" presId="urn:microsoft.com/office/officeart/2005/8/layout/vList4#1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958D3671-2C03-446F-8F9E-541A14BFD0FC}" type="doc">
      <dgm:prSet loTypeId="urn:microsoft.com/office/officeart/2005/8/layout/process3" loCatId="process" qsTypeId="urn:microsoft.com/office/officeart/2005/8/quickstyle/simple1#1" qsCatId="simple" csTypeId="urn:microsoft.com/office/officeart/2005/8/colors/accent1_2#2" csCatId="accent1" phldr="0"/>
      <dgm:spPr/>
      <dgm:t>
        <a:bodyPr/>
        <a:lstStyle/>
        <a:p>
          <a:endParaRPr lang="zh-CN" altLang="en-US"/>
        </a:p>
      </dgm:t>
    </dgm:pt>
    <dgm:pt modelId="{FDDFE006-C9A5-49FB-A9BC-7FADB0A03DEC}" type="pres">
      <dgm:prSet presAssocID="{958D3671-2C03-446F-8F9E-541A14BFD0FC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9679E11B-102F-4F0F-9E68-4660D3FD1F6A}" type="presOf" srcId="{958D3671-2C03-446F-8F9E-541A14BFD0FC}" destId="{FDDFE006-C9A5-49FB-A9BC-7FADB0A03DEC}" srcOrd="0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92DEB079-4080-4E39-BE93-14590C056960}" type="doc">
      <dgm:prSet loTypeId="urn:microsoft.com/office/officeart/2005/8/layout/process1" loCatId="process" qsTypeId="urn:microsoft.com/office/officeart/2005/8/quickstyle/3d1" qsCatId="3D" csTypeId="urn:microsoft.com/office/officeart/2005/8/colors/colorful1#12" csCatId="colorful" phldr="1"/>
      <dgm:spPr/>
      <dgm:t>
        <a:bodyPr/>
        <a:lstStyle/>
        <a:p>
          <a:endParaRPr lang="zh-CN" altLang="en-US"/>
        </a:p>
      </dgm:t>
    </dgm:pt>
    <dgm:pt modelId="{D0EE6346-4E30-4BB4-A650-B4F236B38F02}">
      <dgm:prSet phldrT="[文本]"/>
      <dgm:spPr/>
      <dgm:t>
        <a:bodyPr/>
        <a:lstStyle/>
        <a:p>
          <a:r>
            <a:rPr lang="zh-CN" altLang="en-US" dirty="0" smtClean="0"/>
            <a:t>半结构化网页</a:t>
          </a:r>
          <a:endParaRPr lang="zh-CN" altLang="en-US" dirty="0"/>
        </a:p>
      </dgm:t>
    </dgm:pt>
    <dgm:pt modelId="{215C5AF7-9017-40E7-ABFB-550ECF63E11B}" type="parTrans" cxnId="{97BF2154-7675-4396-973D-9DCFD381D3B9}">
      <dgm:prSet/>
      <dgm:spPr/>
      <dgm:t>
        <a:bodyPr/>
        <a:lstStyle/>
        <a:p>
          <a:endParaRPr lang="zh-CN" altLang="en-US"/>
        </a:p>
      </dgm:t>
    </dgm:pt>
    <dgm:pt modelId="{5BE10961-FCB3-4C3C-8C4C-CDF366ED0D11}" type="sibTrans" cxnId="{97BF2154-7675-4396-973D-9DCFD381D3B9}">
      <dgm:prSet/>
      <dgm:spPr/>
      <dgm:t>
        <a:bodyPr/>
        <a:lstStyle/>
        <a:p>
          <a:endParaRPr lang="zh-CN" altLang="en-US"/>
        </a:p>
      </dgm:t>
    </dgm:pt>
    <dgm:pt modelId="{3A1A70FA-01FD-4622-BFE4-9FD8B8352F35}">
      <dgm:prSet phldrT="[文本]"/>
      <dgm:spPr/>
      <dgm:t>
        <a:bodyPr/>
        <a:lstStyle/>
        <a:p>
          <a:r>
            <a:rPr lang="zh-CN" altLang="en-US" dirty="0" smtClean="0"/>
            <a:t>属性名计算和聚类</a:t>
          </a:r>
          <a:endParaRPr lang="zh-CN" altLang="en-US" dirty="0"/>
        </a:p>
      </dgm:t>
    </dgm:pt>
    <dgm:pt modelId="{90A0D303-D4A5-4749-B4CA-8FF4088D23E6}" type="parTrans" cxnId="{31950462-0E21-42E2-A39D-BA7B18324062}">
      <dgm:prSet/>
      <dgm:spPr/>
      <dgm:t>
        <a:bodyPr/>
        <a:lstStyle/>
        <a:p>
          <a:endParaRPr lang="zh-CN" altLang="en-US"/>
        </a:p>
      </dgm:t>
    </dgm:pt>
    <dgm:pt modelId="{5D64B698-4D35-4EE5-ACB4-E3D1579D6C00}" type="sibTrans" cxnId="{31950462-0E21-42E2-A39D-BA7B18324062}">
      <dgm:prSet/>
      <dgm:spPr/>
      <dgm:t>
        <a:bodyPr/>
        <a:lstStyle/>
        <a:p>
          <a:endParaRPr lang="zh-CN" altLang="en-US"/>
        </a:p>
      </dgm:t>
    </dgm:pt>
    <dgm:pt modelId="{4421A51E-BBCC-418C-8510-66F45E29FD9B}">
      <dgm:prSet phldrT="[文本]"/>
      <dgm:spPr/>
      <dgm:t>
        <a:bodyPr/>
        <a:lstStyle/>
        <a:p>
          <a:r>
            <a:rPr lang="zh-CN" altLang="en-US" dirty="0" smtClean="0"/>
            <a:t>属性</a:t>
          </a:r>
          <a:r>
            <a:rPr lang="en-US" altLang="zh-CN" dirty="0" smtClean="0"/>
            <a:t>+</a:t>
          </a:r>
          <a:r>
            <a:rPr lang="zh-CN" altLang="en-US" dirty="0" smtClean="0"/>
            <a:t>属性值</a:t>
          </a:r>
          <a:r>
            <a:rPr lang="en-US" altLang="zh-CN" dirty="0" smtClean="0"/>
            <a:t>(</a:t>
          </a:r>
          <a:r>
            <a:rPr lang="zh-CN" altLang="en-US" dirty="0" smtClean="0"/>
            <a:t>候选</a:t>
          </a:r>
          <a:r>
            <a:rPr lang="en-US" altLang="zh-CN" dirty="0" smtClean="0"/>
            <a:t>)</a:t>
          </a:r>
          <a:endParaRPr lang="zh-CN" altLang="en-US" dirty="0"/>
        </a:p>
      </dgm:t>
    </dgm:pt>
    <dgm:pt modelId="{1BFB1873-A8C4-4DDC-B824-FA706B2B0AC5}" type="parTrans" cxnId="{550D5054-F645-4787-9B40-0ED3EF386460}">
      <dgm:prSet/>
      <dgm:spPr/>
      <dgm:t>
        <a:bodyPr/>
        <a:lstStyle/>
        <a:p>
          <a:endParaRPr lang="zh-CN" altLang="en-US"/>
        </a:p>
      </dgm:t>
    </dgm:pt>
    <dgm:pt modelId="{BD7FFB42-0F8B-448B-A658-F43781E68748}" type="sibTrans" cxnId="{550D5054-F645-4787-9B40-0ED3EF386460}">
      <dgm:prSet/>
      <dgm:spPr/>
      <dgm:t>
        <a:bodyPr/>
        <a:lstStyle/>
        <a:p>
          <a:endParaRPr lang="zh-CN" altLang="en-US"/>
        </a:p>
      </dgm:t>
    </dgm:pt>
    <dgm:pt modelId="{5B910A42-5D27-422D-9E75-7001860394A6}">
      <dgm:prSet phldrT="[文本]"/>
      <dgm:spPr/>
      <dgm:t>
        <a:bodyPr/>
        <a:lstStyle/>
        <a:p>
          <a:r>
            <a:rPr lang="zh-CN" altLang="en-US" dirty="0" smtClean="0"/>
            <a:t>实体</a:t>
          </a:r>
          <a:r>
            <a:rPr lang="en-US" altLang="zh-CN" dirty="0" smtClean="0"/>
            <a:t>+</a:t>
          </a:r>
          <a:r>
            <a:rPr lang="zh-CN" altLang="en-US" dirty="0" smtClean="0"/>
            <a:t>属性</a:t>
          </a:r>
          <a:endParaRPr lang="zh-CN" altLang="en-US" dirty="0"/>
        </a:p>
      </dgm:t>
    </dgm:pt>
    <dgm:pt modelId="{C9E42121-A4DD-4694-B651-024B8F65FCE3}" type="parTrans" cxnId="{1A77A1CF-7284-4369-A8EC-5570E8FAF1BF}">
      <dgm:prSet/>
      <dgm:spPr/>
      <dgm:t>
        <a:bodyPr/>
        <a:lstStyle/>
        <a:p>
          <a:endParaRPr lang="zh-CN" altLang="en-US"/>
        </a:p>
      </dgm:t>
    </dgm:pt>
    <dgm:pt modelId="{1433E586-9B51-4FC8-96D0-8618F933EF5D}" type="sibTrans" cxnId="{1A77A1CF-7284-4369-A8EC-5570E8FAF1BF}">
      <dgm:prSet/>
      <dgm:spPr/>
      <dgm:t>
        <a:bodyPr/>
        <a:lstStyle/>
        <a:p>
          <a:endParaRPr lang="zh-CN" altLang="en-US"/>
        </a:p>
      </dgm:t>
    </dgm:pt>
    <dgm:pt modelId="{D39DFDA6-55E1-4BFE-97EF-B88FFA844983}">
      <dgm:prSet phldrT="[文本]"/>
      <dgm:spPr/>
      <dgm:t>
        <a:bodyPr/>
        <a:lstStyle/>
        <a:p>
          <a:r>
            <a:rPr lang="zh-CN" altLang="en-US" dirty="0" smtClean="0"/>
            <a:t>查询日志</a:t>
          </a:r>
          <a:endParaRPr lang="zh-CN" altLang="en-US" dirty="0"/>
        </a:p>
      </dgm:t>
    </dgm:pt>
    <dgm:pt modelId="{94589661-0768-4F4C-BB4F-65F233E4206B}" type="parTrans" cxnId="{7F3A96BE-A9DC-431C-8FB4-9881BCEE9CAF}">
      <dgm:prSet/>
      <dgm:spPr/>
      <dgm:t>
        <a:bodyPr/>
        <a:lstStyle/>
        <a:p>
          <a:endParaRPr lang="zh-CN" altLang="en-US"/>
        </a:p>
      </dgm:t>
    </dgm:pt>
    <dgm:pt modelId="{D2134A6C-BFD0-4086-AF0A-F187C39366C6}" type="sibTrans" cxnId="{7F3A96BE-A9DC-431C-8FB4-9881BCEE9CAF}">
      <dgm:prSet/>
      <dgm:spPr/>
      <dgm:t>
        <a:bodyPr/>
        <a:lstStyle/>
        <a:p>
          <a:endParaRPr lang="zh-CN" altLang="en-US"/>
        </a:p>
      </dgm:t>
    </dgm:pt>
    <dgm:pt modelId="{25B736CE-9FD9-43CD-B785-5B04B1A557CC}" type="pres">
      <dgm:prSet presAssocID="{92DEB079-4080-4E39-BE93-14590C05696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E2472428-9870-44B2-BAA6-368750B0FDF9}" type="pres">
      <dgm:prSet presAssocID="{D0EE6346-4E30-4BB4-A650-B4F236B38F02}" presName="node" presStyleLbl="node1" presStyleIdx="0" presStyleCnt="5" custLinFactNeighborX="27426" custLinFactNeighborY="-9586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CEBD9FE-3447-46C2-A754-CB6828526BEC}" type="pres">
      <dgm:prSet presAssocID="{5BE10961-FCB3-4C3C-8C4C-CDF366ED0D11}" presName="sibTrans" presStyleLbl="sibTrans2D1" presStyleIdx="0" presStyleCnt="4"/>
      <dgm:spPr/>
      <dgm:t>
        <a:bodyPr/>
        <a:lstStyle/>
        <a:p>
          <a:endParaRPr lang="zh-CN" altLang="en-US"/>
        </a:p>
      </dgm:t>
    </dgm:pt>
    <dgm:pt modelId="{20AD2C06-FA38-4AE9-BDC7-20450A8FBEE5}" type="pres">
      <dgm:prSet presAssocID="{5BE10961-FCB3-4C3C-8C4C-CDF366ED0D11}" presName="connectorText" presStyleLbl="sibTrans2D1" presStyleIdx="0" presStyleCnt="4"/>
      <dgm:spPr/>
      <dgm:t>
        <a:bodyPr/>
        <a:lstStyle/>
        <a:p>
          <a:endParaRPr lang="zh-CN" altLang="en-US"/>
        </a:p>
      </dgm:t>
    </dgm:pt>
    <dgm:pt modelId="{48CAB6DC-AAD9-49B2-A1CD-0BCF1175AA65}" type="pres">
      <dgm:prSet presAssocID="{3A1A70FA-01FD-4622-BFE4-9FD8B8352F35}" presName="node" presStyleLbl="node1" presStyleIdx="1" presStyleCnt="5" custLinFactX="22134" custLinFactY="-100000" custLinFactNeighborX="100000" custLinFactNeighborY="-134149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9520AFD-20C3-4806-AAB2-446AAE7F923E}" type="pres">
      <dgm:prSet presAssocID="{5D64B698-4D35-4EE5-ACB4-E3D1579D6C00}" presName="sibTrans" presStyleLbl="sibTrans2D1" presStyleIdx="1" presStyleCnt="4" custLinFactNeighborX="-3416" custLinFactNeighborY="-14535"/>
      <dgm:spPr/>
      <dgm:t>
        <a:bodyPr/>
        <a:lstStyle/>
        <a:p>
          <a:endParaRPr lang="zh-CN" altLang="en-US"/>
        </a:p>
      </dgm:t>
    </dgm:pt>
    <dgm:pt modelId="{F4E20535-6BB5-4A89-AEA2-D72B09D95A3D}" type="pres">
      <dgm:prSet presAssocID="{5D64B698-4D35-4EE5-ACB4-E3D1579D6C00}" presName="connectorText" presStyleLbl="sibTrans2D1" presStyleIdx="1" presStyleCnt="4"/>
      <dgm:spPr/>
      <dgm:t>
        <a:bodyPr/>
        <a:lstStyle/>
        <a:p>
          <a:endParaRPr lang="zh-CN" altLang="en-US"/>
        </a:p>
      </dgm:t>
    </dgm:pt>
    <dgm:pt modelId="{A571751D-34B8-47B6-B349-F22EDE0D6684}" type="pres">
      <dgm:prSet presAssocID="{4421A51E-BBCC-418C-8510-66F45E29FD9B}" presName="node" presStyleLbl="node1" presStyleIdx="2" presStyleCnt="5" custLinFactX="68607" custLinFactNeighborX="100000" custLinFactNeighborY="1004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7D12D12-5460-4CD7-89CF-19C0849EE77D}" type="pres">
      <dgm:prSet presAssocID="{BD7FFB42-0F8B-448B-A658-F43781E68748}" presName="sibTrans" presStyleLbl="sibTrans2D1" presStyleIdx="2" presStyleCnt="4" custScaleY="113037"/>
      <dgm:spPr>
        <a:prstGeom prst="leftArrow">
          <a:avLst/>
        </a:prstGeom>
      </dgm:spPr>
      <dgm:t>
        <a:bodyPr/>
        <a:lstStyle/>
        <a:p>
          <a:endParaRPr lang="zh-CN" altLang="en-US"/>
        </a:p>
      </dgm:t>
    </dgm:pt>
    <dgm:pt modelId="{330A5CAA-0A42-4E81-8D75-2B305966C2E5}" type="pres">
      <dgm:prSet presAssocID="{BD7FFB42-0F8B-448B-A658-F43781E68748}" presName="connectorText" presStyleLbl="sibTrans2D1" presStyleIdx="2" presStyleCnt="4"/>
      <dgm:spPr/>
      <dgm:t>
        <a:bodyPr/>
        <a:lstStyle/>
        <a:p>
          <a:endParaRPr lang="zh-CN" altLang="en-US"/>
        </a:p>
      </dgm:t>
    </dgm:pt>
    <dgm:pt modelId="{DADF936D-663B-4988-91B3-F7A7C7965F74}" type="pres">
      <dgm:prSet presAssocID="{5B910A42-5D27-422D-9E75-7001860394A6}" presName="node" presStyleLbl="node1" presStyleIdx="3" presStyleCnt="5" custLinFactX="-137866" custLinFactNeighborX="-200000" custLinFactNeighborY="5444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4C55975-0EE8-4AB1-BB57-A2A06048BC95}" type="pres">
      <dgm:prSet presAssocID="{1433E586-9B51-4FC8-96D0-8618F933EF5D}" presName="sibTrans" presStyleLbl="sibTrans2D1" presStyleIdx="3" presStyleCnt="4" custScaleY="113037"/>
      <dgm:spPr>
        <a:prstGeom prst="leftArrow">
          <a:avLst/>
        </a:prstGeom>
      </dgm:spPr>
      <dgm:t>
        <a:bodyPr/>
        <a:lstStyle/>
        <a:p>
          <a:endParaRPr lang="zh-CN" altLang="en-US"/>
        </a:p>
      </dgm:t>
    </dgm:pt>
    <dgm:pt modelId="{EB55F19C-DCC8-47E8-AC56-3EEB5DC77152}" type="pres">
      <dgm:prSet presAssocID="{1433E586-9B51-4FC8-96D0-8618F933EF5D}" presName="connectorText" presStyleLbl="sibTrans2D1" presStyleIdx="3" presStyleCnt="4"/>
      <dgm:spPr/>
      <dgm:t>
        <a:bodyPr/>
        <a:lstStyle/>
        <a:p>
          <a:endParaRPr lang="zh-CN" altLang="en-US"/>
        </a:p>
      </dgm:t>
    </dgm:pt>
    <dgm:pt modelId="{4D54FE39-E6BA-4320-B1EF-23DF1C8E7C99}" type="pres">
      <dgm:prSet presAssocID="{D39DFDA6-55E1-4BFE-97EF-B88FFA844983}" presName="node" presStyleLbl="node1" presStyleIdx="4" presStyleCnt="5" custLinFactX="-389029" custLinFactNeighborX="-400000" custLinFactNeighborY="547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2459261A-0551-4304-B7D1-6FE85088DCD2}" type="presOf" srcId="{D39DFDA6-55E1-4BFE-97EF-B88FFA844983}" destId="{4D54FE39-E6BA-4320-B1EF-23DF1C8E7C99}" srcOrd="0" destOrd="0" presId="urn:microsoft.com/office/officeart/2005/8/layout/process1"/>
    <dgm:cxn modelId="{33E08C4A-369B-4BBA-8B35-AFE63399ABBE}" type="presOf" srcId="{3A1A70FA-01FD-4622-BFE4-9FD8B8352F35}" destId="{48CAB6DC-AAD9-49B2-A1CD-0BCF1175AA65}" srcOrd="0" destOrd="0" presId="urn:microsoft.com/office/officeart/2005/8/layout/process1"/>
    <dgm:cxn modelId="{C8CE517A-61CA-4DEE-BFA1-B35043CD9221}" type="presOf" srcId="{4421A51E-BBCC-418C-8510-66F45E29FD9B}" destId="{A571751D-34B8-47B6-B349-F22EDE0D6684}" srcOrd="0" destOrd="0" presId="urn:microsoft.com/office/officeart/2005/8/layout/process1"/>
    <dgm:cxn modelId="{7F3A96BE-A9DC-431C-8FB4-9881BCEE9CAF}" srcId="{92DEB079-4080-4E39-BE93-14590C056960}" destId="{D39DFDA6-55E1-4BFE-97EF-B88FFA844983}" srcOrd="4" destOrd="0" parTransId="{94589661-0768-4F4C-BB4F-65F233E4206B}" sibTransId="{D2134A6C-BFD0-4086-AF0A-F187C39366C6}"/>
    <dgm:cxn modelId="{72198961-84AA-478A-879A-4BDB4363B4D4}" type="presOf" srcId="{92DEB079-4080-4E39-BE93-14590C056960}" destId="{25B736CE-9FD9-43CD-B785-5B04B1A557CC}" srcOrd="0" destOrd="0" presId="urn:microsoft.com/office/officeart/2005/8/layout/process1"/>
    <dgm:cxn modelId="{E2F2A9C2-290B-4006-8694-878CA9673881}" type="presOf" srcId="{5BE10961-FCB3-4C3C-8C4C-CDF366ED0D11}" destId="{20AD2C06-FA38-4AE9-BDC7-20450A8FBEE5}" srcOrd="1" destOrd="0" presId="urn:microsoft.com/office/officeart/2005/8/layout/process1"/>
    <dgm:cxn modelId="{EAE61F93-7C62-462B-96FC-E188BE03A7EE}" type="presOf" srcId="{BD7FFB42-0F8B-448B-A658-F43781E68748}" destId="{57D12D12-5460-4CD7-89CF-19C0849EE77D}" srcOrd="0" destOrd="0" presId="urn:microsoft.com/office/officeart/2005/8/layout/process1"/>
    <dgm:cxn modelId="{550D5054-F645-4787-9B40-0ED3EF386460}" srcId="{92DEB079-4080-4E39-BE93-14590C056960}" destId="{4421A51E-BBCC-418C-8510-66F45E29FD9B}" srcOrd="2" destOrd="0" parTransId="{1BFB1873-A8C4-4DDC-B824-FA706B2B0AC5}" sibTransId="{BD7FFB42-0F8B-448B-A658-F43781E68748}"/>
    <dgm:cxn modelId="{B0859C88-6864-4CD3-A49E-D3B23C1D7AD6}" type="presOf" srcId="{1433E586-9B51-4FC8-96D0-8618F933EF5D}" destId="{F4C55975-0EE8-4AB1-BB57-A2A06048BC95}" srcOrd="0" destOrd="0" presId="urn:microsoft.com/office/officeart/2005/8/layout/process1"/>
    <dgm:cxn modelId="{AF5242D1-4D3F-4303-80CE-AC16EE294B55}" type="presOf" srcId="{5BE10961-FCB3-4C3C-8C4C-CDF366ED0D11}" destId="{ACEBD9FE-3447-46C2-A754-CB6828526BEC}" srcOrd="0" destOrd="0" presId="urn:microsoft.com/office/officeart/2005/8/layout/process1"/>
    <dgm:cxn modelId="{29D8AD14-DD56-49FE-A854-DCE5A28B1E8E}" type="presOf" srcId="{BD7FFB42-0F8B-448B-A658-F43781E68748}" destId="{330A5CAA-0A42-4E81-8D75-2B305966C2E5}" srcOrd="1" destOrd="0" presId="urn:microsoft.com/office/officeart/2005/8/layout/process1"/>
    <dgm:cxn modelId="{97B32CDB-4BC9-4AB9-AE84-D0C584C00337}" type="presOf" srcId="{D0EE6346-4E30-4BB4-A650-B4F236B38F02}" destId="{E2472428-9870-44B2-BAA6-368750B0FDF9}" srcOrd="0" destOrd="0" presId="urn:microsoft.com/office/officeart/2005/8/layout/process1"/>
    <dgm:cxn modelId="{B2B0DC32-92CA-4310-8F2A-6D8E3009461C}" type="presOf" srcId="{1433E586-9B51-4FC8-96D0-8618F933EF5D}" destId="{EB55F19C-DCC8-47E8-AC56-3EEB5DC77152}" srcOrd="1" destOrd="0" presId="urn:microsoft.com/office/officeart/2005/8/layout/process1"/>
    <dgm:cxn modelId="{1385C788-3B5C-41A3-B074-0DD892A6C7AE}" type="presOf" srcId="{5B910A42-5D27-422D-9E75-7001860394A6}" destId="{DADF936D-663B-4988-91B3-F7A7C7965F74}" srcOrd="0" destOrd="0" presId="urn:microsoft.com/office/officeart/2005/8/layout/process1"/>
    <dgm:cxn modelId="{1A77A1CF-7284-4369-A8EC-5570E8FAF1BF}" srcId="{92DEB079-4080-4E39-BE93-14590C056960}" destId="{5B910A42-5D27-422D-9E75-7001860394A6}" srcOrd="3" destOrd="0" parTransId="{C9E42121-A4DD-4694-B651-024B8F65FCE3}" sibTransId="{1433E586-9B51-4FC8-96D0-8618F933EF5D}"/>
    <dgm:cxn modelId="{824CB5E1-4FDA-4AF6-A799-DA39151D5418}" type="presOf" srcId="{5D64B698-4D35-4EE5-ACB4-E3D1579D6C00}" destId="{F9520AFD-20C3-4806-AAB2-446AAE7F923E}" srcOrd="0" destOrd="0" presId="urn:microsoft.com/office/officeart/2005/8/layout/process1"/>
    <dgm:cxn modelId="{61011259-7822-4970-9A50-CE8522504AA1}" type="presOf" srcId="{5D64B698-4D35-4EE5-ACB4-E3D1579D6C00}" destId="{F4E20535-6BB5-4A89-AEA2-D72B09D95A3D}" srcOrd="1" destOrd="0" presId="urn:microsoft.com/office/officeart/2005/8/layout/process1"/>
    <dgm:cxn modelId="{97BF2154-7675-4396-973D-9DCFD381D3B9}" srcId="{92DEB079-4080-4E39-BE93-14590C056960}" destId="{D0EE6346-4E30-4BB4-A650-B4F236B38F02}" srcOrd="0" destOrd="0" parTransId="{215C5AF7-9017-40E7-ABFB-550ECF63E11B}" sibTransId="{5BE10961-FCB3-4C3C-8C4C-CDF366ED0D11}"/>
    <dgm:cxn modelId="{31950462-0E21-42E2-A39D-BA7B18324062}" srcId="{92DEB079-4080-4E39-BE93-14590C056960}" destId="{3A1A70FA-01FD-4622-BFE4-9FD8B8352F35}" srcOrd="1" destOrd="0" parTransId="{90A0D303-D4A5-4749-B4CA-8FF4088D23E6}" sibTransId="{5D64B698-4D35-4EE5-ACB4-E3D1579D6C00}"/>
    <dgm:cxn modelId="{F662B851-9511-4C20-8C00-DD3C679386B5}" type="presParOf" srcId="{25B736CE-9FD9-43CD-B785-5B04B1A557CC}" destId="{E2472428-9870-44B2-BAA6-368750B0FDF9}" srcOrd="0" destOrd="0" presId="urn:microsoft.com/office/officeart/2005/8/layout/process1"/>
    <dgm:cxn modelId="{BF79AD27-FDAC-4A51-B496-C552BF4D6242}" type="presParOf" srcId="{25B736CE-9FD9-43CD-B785-5B04B1A557CC}" destId="{ACEBD9FE-3447-46C2-A754-CB6828526BEC}" srcOrd="1" destOrd="0" presId="urn:microsoft.com/office/officeart/2005/8/layout/process1"/>
    <dgm:cxn modelId="{ADEDADB6-5B38-4989-B11D-3256ABC8C26F}" type="presParOf" srcId="{ACEBD9FE-3447-46C2-A754-CB6828526BEC}" destId="{20AD2C06-FA38-4AE9-BDC7-20450A8FBEE5}" srcOrd="0" destOrd="0" presId="urn:microsoft.com/office/officeart/2005/8/layout/process1"/>
    <dgm:cxn modelId="{94E2EFF9-431B-439D-A1E4-0588C6A39CA8}" type="presParOf" srcId="{25B736CE-9FD9-43CD-B785-5B04B1A557CC}" destId="{48CAB6DC-AAD9-49B2-A1CD-0BCF1175AA65}" srcOrd="2" destOrd="0" presId="urn:microsoft.com/office/officeart/2005/8/layout/process1"/>
    <dgm:cxn modelId="{679E2B23-A9D3-4228-B8FF-30EF00D6C2B5}" type="presParOf" srcId="{25B736CE-9FD9-43CD-B785-5B04B1A557CC}" destId="{F9520AFD-20C3-4806-AAB2-446AAE7F923E}" srcOrd="3" destOrd="0" presId="urn:microsoft.com/office/officeart/2005/8/layout/process1"/>
    <dgm:cxn modelId="{D61E0D2B-F398-428C-B43E-EBD8184BEE3A}" type="presParOf" srcId="{F9520AFD-20C3-4806-AAB2-446AAE7F923E}" destId="{F4E20535-6BB5-4A89-AEA2-D72B09D95A3D}" srcOrd="0" destOrd="0" presId="urn:microsoft.com/office/officeart/2005/8/layout/process1"/>
    <dgm:cxn modelId="{CFAF87E4-EF4F-4EC4-B3C9-853A6D32DA47}" type="presParOf" srcId="{25B736CE-9FD9-43CD-B785-5B04B1A557CC}" destId="{A571751D-34B8-47B6-B349-F22EDE0D6684}" srcOrd="4" destOrd="0" presId="urn:microsoft.com/office/officeart/2005/8/layout/process1"/>
    <dgm:cxn modelId="{3059EF7B-DC12-4E1D-8A06-449C4C5EFC94}" type="presParOf" srcId="{25B736CE-9FD9-43CD-B785-5B04B1A557CC}" destId="{57D12D12-5460-4CD7-89CF-19C0849EE77D}" srcOrd="5" destOrd="0" presId="urn:microsoft.com/office/officeart/2005/8/layout/process1"/>
    <dgm:cxn modelId="{1C4A872C-A61D-46A4-8FFD-133A9A030C0E}" type="presParOf" srcId="{57D12D12-5460-4CD7-89CF-19C0849EE77D}" destId="{330A5CAA-0A42-4E81-8D75-2B305966C2E5}" srcOrd="0" destOrd="0" presId="urn:microsoft.com/office/officeart/2005/8/layout/process1"/>
    <dgm:cxn modelId="{2033F0A4-C0C0-4C6B-ACAA-3F8468CFD197}" type="presParOf" srcId="{25B736CE-9FD9-43CD-B785-5B04B1A557CC}" destId="{DADF936D-663B-4988-91B3-F7A7C7965F74}" srcOrd="6" destOrd="0" presId="urn:microsoft.com/office/officeart/2005/8/layout/process1"/>
    <dgm:cxn modelId="{F59D6968-DC8D-4FF0-91C6-F24D9A229C65}" type="presParOf" srcId="{25B736CE-9FD9-43CD-B785-5B04B1A557CC}" destId="{F4C55975-0EE8-4AB1-BB57-A2A06048BC95}" srcOrd="7" destOrd="0" presId="urn:microsoft.com/office/officeart/2005/8/layout/process1"/>
    <dgm:cxn modelId="{CB90CFFC-876C-452D-B1E8-5CF9885A34E7}" type="presParOf" srcId="{F4C55975-0EE8-4AB1-BB57-A2A06048BC95}" destId="{EB55F19C-DCC8-47E8-AC56-3EEB5DC77152}" srcOrd="0" destOrd="0" presId="urn:microsoft.com/office/officeart/2005/8/layout/process1"/>
    <dgm:cxn modelId="{90742BB4-EEF5-4E6C-9716-D4D6C125BEBD}" type="presParOf" srcId="{25B736CE-9FD9-43CD-B785-5B04B1A557CC}" destId="{4D54FE39-E6BA-4320-B1EF-23DF1C8E7C99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EB64888D-BA0D-4954-B86F-AFB67A84987F}" type="doc">
      <dgm:prSet loTypeId="urn:microsoft.com/office/officeart/2005/8/layout/process1" loCatId="process" qsTypeId="urn:microsoft.com/office/officeart/2005/8/quickstyle/3d3" qsCatId="3D" csTypeId="urn:microsoft.com/office/officeart/2005/8/colors/colorful2" csCatId="colorful" phldr="1"/>
      <dgm:spPr/>
    </dgm:pt>
    <dgm:pt modelId="{55B15C5A-D3A3-46BD-98EE-AB51DA4BF4DE}">
      <dgm:prSet phldrT="[文本]"/>
      <dgm:spPr/>
      <dgm:t>
        <a:bodyPr/>
        <a:lstStyle/>
        <a:p>
          <a:r>
            <a:rPr lang="zh-CN" altLang="en-US" dirty="0" smtClean="0"/>
            <a:t>刘德华年龄</a:t>
          </a:r>
          <a:endParaRPr lang="en-US" altLang="zh-CN" dirty="0" smtClean="0"/>
        </a:p>
        <a:p>
          <a:r>
            <a:rPr lang="zh-CN" altLang="en-US" dirty="0" smtClean="0"/>
            <a:t>张学友年龄</a:t>
          </a:r>
          <a:endParaRPr lang="zh-CN" altLang="en-US" dirty="0"/>
        </a:p>
      </dgm:t>
    </dgm:pt>
    <dgm:pt modelId="{65C1B315-C870-4C06-B479-4A3DFC75EF3B}" type="parTrans" cxnId="{9C01AAAE-744C-46CD-8971-5309BA9353BE}">
      <dgm:prSet/>
      <dgm:spPr/>
      <dgm:t>
        <a:bodyPr/>
        <a:lstStyle/>
        <a:p>
          <a:endParaRPr lang="zh-CN" altLang="en-US"/>
        </a:p>
      </dgm:t>
    </dgm:pt>
    <dgm:pt modelId="{1AEE6EAA-793C-46A8-A7F4-1E3150A79E5D}" type="sibTrans" cxnId="{9C01AAAE-744C-46CD-8971-5309BA9353BE}">
      <dgm:prSet/>
      <dgm:spPr/>
      <dgm:t>
        <a:bodyPr/>
        <a:lstStyle/>
        <a:p>
          <a:endParaRPr lang="zh-CN" altLang="en-US"/>
        </a:p>
      </dgm:t>
    </dgm:pt>
    <dgm:pt modelId="{B021D529-ABD5-4C1A-AA89-EC30B8D33929}">
      <dgm:prSet phldrT="[文本]"/>
      <dgm:spPr/>
      <dgm:t>
        <a:bodyPr/>
        <a:lstStyle/>
        <a:p>
          <a:r>
            <a:rPr lang="en-US" altLang="zh-CN" dirty="0" smtClean="0"/>
            <a:t>($</a:t>
          </a:r>
          <a:r>
            <a:rPr lang="zh-CN" altLang="en-US" dirty="0" smtClean="0"/>
            <a:t>人</a:t>
          </a:r>
          <a:r>
            <a:rPr lang="en-US" altLang="zh-CN" dirty="0" smtClean="0"/>
            <a:t>) </a:t>
          </a:r>
          <a:r>
            <a:rPr lang="zh-CN" altLang="en-US" dirty="0" smtClean="0"/>
            <a:t>年龄</a:t>
          </a:r>
          <a:endParaRPr lang="zh-CN" altLang="en-US" dirty="0"/>
        </a:p>
      </dgm:t>
    </dgm:pt>
    <dgm:pt modelId="{42ECDC23-922E-4C67-8F15-AF7485D851F8}" type="parTrans" cxnId="{A45E3C2D-2165-43BC-B751-1CAFF6EB01FC}">
      <dgm:prSet/>
      <dgm:spPr/>
      <dgm:t>
        <a:bodyPr/>
        <a:lstStyle/>
        <a:p>
          <a:endParaRPr lang="zh-CN" altLang="en-US"/>
        </a:p>
      </dgm:t>
    </dgm:pt>
    <dgm:pt modelId="{DD4130FD-5D66-47E1-9F8B-59B85702462A}" type="sibTrans" cxnId="{A45E3C2D-2165-43BC-B751-1CAFF6EB01FC}">
      <dgm:prSet/>
      <dgm:spPr/>
      <dgm:t>
        <a:bodyPr/>
        <a:lstStyle/>
        <a:p>
          <a:endParaRPr lang="zh-CN" altLang="en-US"/>
        </a:p>
      </dgm:t>
    </dgm:pt>
    <dgm:pt modelId="{96FADF98-201F-4196-8CD1-B133C241749C}" type="pres">
      <dgm:prSet presAssocID="{EB64888D-BA0D-4954-B86F-AFB67A84987F}" presName="Name0" presStyleCnt="0">
        <dgm:presLayoutVars>
          <dgm:dir/>
          <dgm:resizeHandles val="exact"/>
        </dgm:presLayoutVars>
      </dgm:prSet>
      <dgm:spPr/>
    </dgm:pt>
    <dgm:pt modelId="{BD5484D9-CF97-437E-8F1E-5CCFC6F689B2}" type="pres">
      <dgm:prSet presAssocID="{55B15C5A-D3A3-46BD-98EE-AB51DA4BF4DE}" presName="node" presStyleLbl="node1" presStyleIdx="0" presStyleCnt="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AE5380-6D94-49E0-A2F9-9AE43A0D9D1A}" type="pres">
      <dgm:prSet presAssocID="{1AEE6EAA-793C-46A8-A7F4-1E3150A79E5D}" presName="sibTrans" presStyleLbl="sibTrans2D1" presStyleIdx="0" presStyleCnt="1"/>
      <dgm:spPr/>
      <dgm:t>
        <a:bodyPr/>
        <a:lstStyle/>
        <a:p>
          <a:endParaRPr lang="zh-CN" altLang="en-US"/>
        </a:p>
      </dgm:t>
    </dgm:pt>
    <dgm:pt modelId="{5676D0C9-5089-4CE5-82C7-3A38693D7D2B}" type="pres">
      <dgm:prSet presAssocID="{1AEE6EAA-793C-46A8-A7F4-1E3150A79E5D}" presName="connectorText" presStyleLbl="sibTrans2D1" presStyleIdx="0" presStyleCnt="1"/>
      <dgm:spPr/>
      <dgm:t>
        <a:bodyPr/>
        <a:lstStyle/>
        <a:p>
          <a:endParaRPr lang="zh-CN" altLang="en-US"/>
        </a:p>
      </dgm:t>
    </dgm:pt>
    <dgm:pt modelId="{001BA1A2-671D-4E39-8F0F-F2423489F8A2}" type="pres">
      <dgm:prSet presAssocID="{B021D529-ABD5-4C1A-AA89-EC30B8D33929}" presName="node" presStyleLbl="node1" presStyleIdx="1" presStyleCnt="2" custLinFactNeighborX="2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1BE7DCBE-5F5E-4943-82A0-6DA770CF06DC}" type="presOf" srcId="{B021D529-ABD5-4C1A-AA89-EC30B8D33929}" destId="{001BA1A2-671D-4E39-8F0F-F2423489F8A2}" srcOrd="0" destOrd="0" presId="urn:microsoft.com/office/officeart/2005/8/layout/process1"/>
    <dgm:cxn modelId="{A45E3C2D-2165-43BC-B751-1CAFF6EB01FC}" srcId="{EB64888D-BA0D-4954-B86F-AFB67A84987F}" destId="{B021D529-ABD5-4C1A-AA89-EC30B8D33929}" srcOrd="1" destOrd="0" parTransId="{42ECDC23-922E-4C67-8F15-AF7485D851F8}" sibTransId="{DD4130FD-5D66-47E1-9F8B-59B85702462A}"/>
    <dgm:cxn modelId="{3426C357-25E4-4E01-9E07-C6ED13751426}" type="presOf" srcId="{55B15C5A-D3A3-46BD-98EE-AB51DA4BF4DE}" destId="{BD5484D9-CF97-437E-8F1E-5CCFC6F689B2}" srcOrd="0" destOrd="0" presId="urn:microsoft.com/office/officeart/2005/8/layout/process1"/>
    <dgm:cxn modelId="{9C01AAAE-744C-46CD-8971-5309BA9353BE}" srcId="{EB64888D-BA0D-4954-B86F-AFB67A84987F}" destId="{55B15C5A-D3A3-46BD-98EE-AB51DA4BF4DE}" srcOrd="0" destOrd="0" parTransId="{65C1B315-C870-4C06-B479-4A3DFC75EF3B}" sibTransId="{1AEE6EAA-793C-46A8-A7F4-1E3150A79E5D}"/>
    <dgm:cxn modelId="{3D700C54-B1D5-47D8-896E-82BBF20729D8}" type="presOf" srcId="{EB64888D-BA0D-4954-B86F-AFB67A84987F}" destId="{96FADF98-201F-4196-8CD1-B133C241749C}" srcOrd="0" destOrd="0" presId="urn:microsoft.com/office/officeart/2005/8/layout/process1"/>
    <dgm:cxn modelId="{08E99D10-AEE2-4A36-82FA-F0E088889E85}" type="presOf" srcId="{1AEE6EAA-793C-46A8-A7F4-1E3150A79E5D}" destId="{5676D0C9-5089-4CE5-82C7-3A38693D7D2B}" srcOrd="1" destOrd="0" presId="urn:microsoft.com/office/officeart/2005/8/layout/process1"/>
    <dgm:cxn modelId="{9D55DA2A-794A-4E37-BEC4-FC3AFEDE53BB}" type="presOf" srcId="{1AEE6EAA-793C-46A8-A7F4-1E3150A79E5D}" destId="{82AE5380-6D94-49E0-A2F9-9AE43A0D9D1A}" srcOrd="0" destOrd="0" presId="urn:microsoft.com/office/officeart/2005/8/layout/process1"/>
    <dgm:cxn modelId="{2E0A27C6-1E27-4AD1-8F59-91BC424D5F31}" type="presParOf" srcId="{96FADF98-201F-4196-8CD1-B133C241749C}" destId="{BD5484D9-CF97-437E-8F1E-5CCFC6F689B2}" srcOrd="0" destOrd="0" presId="urn:microsoft.com/office/officeart/2005/8/layout/process1"/>
    <dgm:cxn modelId="{D919C8B1-92C6-469B-A3A5-CB22CD877C26}" type="presParOf" srcId="{96FADF98-201F-4196-8CD1-B133C241749C}" destId="{82AE5380-6D94-49E0-A2F9-9AE43A0D9D1A}" srcOrd="1" destOrd="0" presId="urn:microsoft.com/office/officeart/2005/8/layout/process1"/>
    <dgm:cxn modelId="{4F507CFE-78AB-4285-8EC0-6F06FA3F5AD8}" type="presParOf" srcId="{82AE5380-6D94-49E0-A2F9-9AE43A0D9D1A}" destId="{5676D0C9-5089-4CE5-82C7-3A38693D7D2B}" srcOrd="0" destOrd="0" presId="urn:microsoft.com/office/officeart/2005/8/layout/process1"/>
    <dgm:cxn modelId="{0D9A8DCB-A96E-4A08-A519-E10EEE6DD750}" type="presParOf" srcId="{96FADF98-201F-4196-8CD1-B133C241749C}" destId="{001BA1A2-671D-4E39-8F0F-F2423489F8A2}" srcOrd="2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xmlns="" relId="rId1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914E1246-0506-438D-A0DF-D2904EFF97C2}" type="doc">
      <dgm:prSet loTypeId="urn:microsoft.com/office/officeart/2005/8/layout/process5" loCatId="process" qsTypeId="urn:microsoft.com/office/officeart/2005/8/quickstyle/3d2" qsCatId="3D" csTypeId="urn:microsoft.com/office/officeart/2005/8/colors/colorful1#2" csCatId="colorful" phldr="1"/>
      <dgm:spPr/>
      <dgm:t>
        <a:bodyPr/>
        <a:lstStyle/>
        <a:p>
          <a:endParaRPr lang="zh-CN" altLang="en-US"/>
        </a:p>
      </dgm:t>
    </dgm:pt>
    <dgm:pt modelId="{415F8256-14D1-4AC9-8F9F-95CC7DE3C84D}" type="pres">
      <dgm:prSet presAssocID="{914E1246-0506-438D-A0DF-D2904EFF97C2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8BBC9F0-A39D-459B-9FA9-532356FBEA12}" type="presOf" srcId="{914E1246-0506-438D-A0DF-D2904EFF97C2}" destId="{415F8256-14D1-4AC9-8F9F-95CC7DE3C84D}" srcOrd="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A6CC8844-77CD-4581-9E57-6BB944036FFB}" type="doc">
      <dgm:prSet loTypeId="urn:microsoft.com/office/officeart/2005/8/layout/process2" loCatId="process" qsTypeId="urn:microsoft.com/office/officeart/2005/8/quickstyle/simple5" qsCatId="simple" csTypeId="urn:microsoft.com/office/officeart/2005/8/colors/colorful3" csCatId="colorful" phldr="1"/>
      <dgm:spPr/>
    </dgm:pt>
    <dgm:pt modelId="{B6C8C4E1-DD52-4F56-B47C-01580A3D933D}">
      <dgm:prSet phldrT="[文本]"/>
      <dgm:spPr/>
      <dgm:t>
        <a:bodyPr/>
        <a:lstStyle/>
        <a:p>
          <a:pPr algn="l"/>
          <a:r>
            <a:rPr lang="zh-CN" altLang="en-US" dirty="0" smtClean="0"/>
            <a:t>用户输入查询词</a:t>
          </a:r>
          <a:endParaRPr lang="zh-CN" altLang="en-US" dirty="0"/>
        </a:p>
      </dgm:t>
    </dgm:pt>
    <dgm:pt modelId="{96BE3458-66EE-43DA-821F-9FE3DDEA3FD3}" type="parTrans" cxnId="{00621C7E-7C5C-4DF7-BB4B-924A4D4AF879}">
      <dgm:prSet/>
      <dgm:spPr/>
      <dgm:t>
        <a:bodyPr/>
        <a:lstStyle/>
        <a:p>
          <a:endParaRPr lang="zh-CN" altLang="en-US"/>
        </a:p>
      </dgm:t>
    </dgm:pt>
    <dgm:pt modelId="{37C33421-E638-4BAC-9C12-4D0F2D7B7EA2}" type="sibTrans" cxnId="{00621C7E-7C5C-4DF7-BB4B-924A4D4AF879}">
      <dgm:prSet/>
      <dgm:spPr/>
      <dgm:t>
        <a:bodyPr/>
        <a:lstStyle/>
        <a:p>
          <a:endParaRPr lang="zh-CN" altLang="en-US"/>
        </a:p>
      </dgm:t>
    </dgm:pt>
    <dgm:pt modelId="{15B8241F-0E74-4B74-8528-6E6870039D9E}">
      <dgm:prSet phldrT="[文本]"/>
      <dgm:spPr/>
      <dgm:t>
        <a:bodyPr/>
        <a:lstStyle/>
        <a:p>
          <a:pPr algn="l"/>
          <a:r>
            <a:rPr lang="zh-CN" altLang="en-US" dirty="0" smtClean="0"/>
            <a:t>语义分析</a:t>
          </a:r>
          <a:endParaRPr lang="zh-CN" altLang="en-US" dirty="0"/>
        </a:p>
      </dgm:t>
    </dgm:pt>
    <dgm:pt modelId="{381B6378-2E22-4325-BA76-C944647D3235}" type="parTrans" cxnId="{9BDEECFE-61F0-4929-8AC8-3B5B221A20A9}">
      <dgm:prSet/>
      <dgm:spPr/>
      <dgm:t>
        <a:bodyPr/>
        <a:lstStyle/>
        <a:p>
          <a:endParaRPr lang="zh-CN" altLang="en-US"/>
        </a:p>
      </dgm:t>
    </dgm:pt>
    <dgm:pt modelId="{063FEE9F-47C9-44C1-B133-BD90EC660040}" type="sibTrans" cxnId="{9BDEECFE-61F0-4929-8AC8-3B5B221A20A9}">
      <dgm:prSet/>
      <dgm:spPr/>
      <dgm:t>
        <a:bodyPr/>
        <a:lstStyle/>
        <a:p>
          <a:endParaRPr lang="zh-CN" altLang="en-US"/>
        </a:p>
      </dgm:t>
    </dgm:pt>
    <dgm:pt modelId="{F76485E2-8C2C-42B0-A34E-05BDAB6AD9BB}">
      <dgm:prSet phldrT="[文本]"/>
      <dgm:spPr/>
      <dgm:t>
        <a:bodyPr/>
        <a:lstStyle/>
        <a:p>
          <a:pPr algn="l"/>
          <a:r>
            <a:rPr lang="zh-CN" altLang="en-US" dirty="0" smtClean="0"/>
            <a:t>查询语句生成</a:t>
          </a:r>
          <a:endParaRPr lang="zh-CN" altLang="en-US" dirty="0"/>
        </a:p>
      </dgm:t>
    </dgm:pt>
    <dgm:pt modelId="{A2A56375-BE82-4700-8D10-BDD3CF7D3B7E}" type="parTrans" cxnId="{0999F495-6F24-4916-B4C6-9A92FB5CE9B2}">
      <dgm:prSet/>
      <dgm:spPr/>
      <dgm:t>
        <a:bodyPr/>
        <a:lstStyle/>
        <a:p>
          <a:endParaRPr lang="zh-CN" altLang="en-US"/>
        </a:p>
      </dgm:t>
    </dgm:pt>
    <dgm:pt modelId="{2E097451-9E73-4A42-BDDF-0F601473D954}" type="sibTrans" cxnId="{0999F495-6F24-4916-B4C6-9A92FB5CE9B2}">
      <dgm:prSet/>
      <dgm:spPr/>
      <dgm:t>
        <a:bodyPr/>
        <a:lstStyle/>
        <a:p>
          <a:endParaRPr lang="zh-CN" altLang="en-US"/>
        </a:p>
      </dgm:t>
    </dgm:pt>
    <dgm:pt modelId="{44BD21CC-00F9-4E75-AA27-8B2021D23E84}">
      <dgm:prSet phldrT="[文本]"/>
      <dgm:spPr/>
      <dgm:t>
        <a:bodyPr/>
        <a:lstStyle/>
        <a:p>
          <a:pPr algn="l"/>
          <a:r>
            <a:rPr lang="zh-CN" altLang="en-US" dirty="0" smtClean="0"/>
            <a:t>预处理</a:t>
          </a:r>
          <a:endParaRPr lang="zh-CN" altLang="en-US" dirty="0"/>
        </a:p>
      </dgm:t>
    </dgm:pt>
    <dgm:pt modelId="{F51F1FC5-2A75-485A-89BC-7751A4B80B62}" type="parTrans" cxnId="{6A9E1B55-2D4A-4E21-A36C-748066AF36B5}">
      <dgm:prSet/>
      <dgm:spPr/>
      <dgm:t>
        <a:bodyPr/>
        <a:lstStyle/>
        <a:p>
          <a:endParaRPr lang="zh-CN" altLang="en-US"/>
        </a:p>
      </dgm:t>
    </dgm:pt>
    <dgm:pt modelId="{08D7FD43-9F02-4684-BA09-CEE59DB9DCF2}" type="sibTrans" cxnId="{6A9E1B55-2D4A-4E21-A36C-748066AF36B5}">
      <dgm:prSet/>
      <dgm:spPr/>
      <dgm:t>
        <a:bodyPr/>
        <a:lstStyle/>
        <a:p>
          <a:endParaRPr lang="zh-CN" altLang="en-US"/>
        </a:p>
      </dgm:t>
    </dgm:pt>
    <dgm:pt modelId="{EC12C819-F347-465C-BBE0-59A6E9CF63B6}" type="pres">
      <dgm:prSet presAssocID="{A6CC8844-77CD-4581-9E57-6BB944036FFB}" presName="linearFlow" presStyleCnt="0">
        <dgm:presLayoutVars>
          <dgm:resizeHandles val="exact"/>
        </dgm:presLayoutVars>
      </dgm:prSet>
      <dgm:spPr/>
    </dgm:pt>
    <dgm:pt modelId="{8ACEA40A-8F1C-4216-936B-3A7826D03E79}" type="pres">
      <dgm:prSet presAssocID="{B6C8C4E1-DD52-4F56-B47C-01580A3D933D}" presName="node" presStyleLbl="node1" presStyleIdx="0" presStyleCnt="4" custFlipHor="1" custScaleX="110692" custScaleY="104125" custLinFactX="-100000" custLinFactNeighborX="-191607" custLinFactNeighborY="-90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7317D20-2B0B-4645-97E1-D872D445CC72}" type="pres">
      <dgm:prSet presAssocID="{37C33421-E638-4BAC-9C12-4D0F2D7B7EA2}" presName="sibTrans" presStyleLbl="sibTrans2D1" presStyleIdx="0" presStyleCnt="3" custLinFactNeighborX="-1439" custLinFactNeighborY="-5855"/>
      <dgm:spPr/>
      <dgm:t>
        <a:bodyPr/>
        <a:lstStyle/>
        <a:p>
          <a:endParaRPr lang="zh-CN" altLang="en-US"/>
        </a:p>
      </dgm:t>
    </dgm:pt>
    <dgm:pt modelId="{6795488F-DA3C-410A-82A8-4C3231BAECA8}" type="pres">
      <dgm:prSet presAssocID="{37C33421-E638-4BAC-9C12-4D0F2D7B7EA2}" presName="connectorText" presStyleLbl="sibTrans2D1" presStyleIdx="0" presStyleCnt="3"/>
      <dgm:spPr/>
      <dgm:t>
        <a:bodyPr/>
        <a:lstStyle/>
        <a:p>
          <a:endParaRPr lang="zh-CN" altLang="en-US"/>
        </a:p>
      </dgm:t>
    </dgm:pt>
    <dgm:pt modelId="{D058364C-1086-41D1-B778-A89B8A589FED}" type="pres">
      <dgm:prSet presAssocID="{44BD21CC-00F9-4E75-AA27-8B2021D23E84}" presName="node" presStyleLbl="node1" presStyleIdx="1" presStyleCnt="4" custScaleX="313727" custScaleY="105314" custLinFactY="-100000" custLinFactNeighborX="70306" custLinFactNeighborY="-109582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EA7693AA-1930-4D4E-B756-95E23D4AC7FB}" type="pres">
      <dgm:prSet presAssocID="{08D7FD43-9F02-4684-BA09-CEE59DB9DCF2}" presName="sibTrans" presStyleLbl="sibTrans2D1" presStyleIdx="1" presStyleCnt="3" custAng="19403959" custLinFactX="-38830" custLinFactNeighborX="-100000" custLinFactNeighborY="-454"/>
      <dgm:spPr/>
      <dgm:t>
        <a:bodyPr/>
        <a:lstStyle/>
        <a:p>
          <a:endParaRPr lang="zh-CN" altLang="en-US"/>
        </a:p>
      </dgm:t>
    </dgm:pt>
    <dgm:pt modelId="{248F9BC3-FD82-4A21-A759-D70797868FCC}" type="pres">
      <dgm:prSet presAssocID="{08D7FD43-9F02-4684-BA09-CEE59DB9DCF2}" presName="connectorText" presStyleLbl="sibTrans2D1" presStyleIdx="1" presStyleCnt="3"/>
      <dgm:spPr/>
      <dgm:t>
        <a:bodyPr/>
        <a:lstStyle/>
        <a:p>
          <a:endParaRPr lang="zh-CN" altLang="en-US"/>
        </a:p>
      </dgm:t>
    </dgm:pt>
    <dgm:pt modelId="{C0565727-FD4E-4ACD-9B9F-E4260EB3B83B}" type="pres">
      <dgm:prSet presAssocID="{15B8241F-0E74-4B74-8528-6E6870039D9E}" presName="node" presStyleLbl="node1" presStyleIdx="2" presStyleCnt="4" custScaleX="460077" custScaleY="282356" custLinFactY="-61093" custLinFactNeighborX="-6867" custLinFactNeighborY="-10000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7CF0833-7EE8-4B98-9027-F0901D2448F5}" type="pres">
      <dgm:prSet presAssocID="{063FEE9F-47C9-44C1-B133-BD90EC660040}" presName="sibTrans" presStyleLbl="sibTrans2D1" presStyleIdx="2" presStyleCnt="3" custLinFactNeighborX="29691"/>
      <dgm:spPr/>
      <dgm:t>
        <a:bodyPr/>
        <a:lstStyle/>
        <a:p>
          <a:endParaRPr lang="zh-CN" altLang="en-US"/>
        </a:p>
      </dgm:t>
    </dgm:pt>
    <dgm:pt modelId="{6E1956EE-1F21-458C-BEDD-3EDFFDCD2DE1}" type="pres">
      <dgm:prSet presAssocID="{063FEE9F-47C9-44C1-B133-BD90EC660040}" presName="connectorText" presStyleLbl="sibTrans2D1" presStyleIdx="2" presStyleCnt="3"/>
      <dgm:spPr/>
      <dgm:t>
        <a:bodyPr/>
        <a:lstStyle/>
        <a:p>
          <a:endParaRPr lang="zh-CN" altLang="en-US"/>
        </a:p>
      </dgm:t>
    </dgm:pt>
    <dgm:pt modelId="{1AAE0CFA-9253-43DC-9274-6A6851B79801}" type="pres">
      <dgm:prSet presAssocID="{F76485E2-8C2C-42B0-A34E-05BDAB6AD9BB}" presName="node" presStyleLbl="node1" presStyleIdx="3" presStyleCnt="4" custScaleX="465043" custScaleY="153172" custLinFactNeighborX="-8649" custLinFactNeighborY="-90107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EC5EB2B7-E8F5-4B84-8A49-9371389B78C5}" type="presOf" srcId="{F76485E2-8C2C-42B0-A34E-05BDAB6AD9BB}" destId="{1AAE0CFA-9253-43DC-9274-6A6851B79801}" srcOrd="0" destOrd="0" presId="urn:microsoft.com/office/officeart/2005/8/layout/process2"/>
    <dgm:cxn modelId="{C52814AC-1172-4E62-AF69-05E6ECF8B14D}" type="presOf" srcId="{44BD21CC-00F9-4E75-AA27-8B2021D23E84}" destId="{D058364C-1086-41D1-B778-A89B8A589FED}" srcOrd="0" destOrd="0" presId="urn:microsoft.com/office/officeart/2005/8/layout/process2"/>
    <dgm:cxn modelId="{805C7174-E520-45E9-A975-F051A73ADC55}" type="presOf" srcId="{063FEE9F-47C9-44C1-B133-BD90EC660040}" destId="{67CF0833-7EE8-4B98-9027-F0901D2448F5}" srcOrd="0" destOrd="0" presId="urn:microsoft.com/office/officeart/2005/8/layout/process2"/>
    <dgm:cxn modelId="{C8831AB2-F012-4C7C-9F95-D01CD95743D4}" type="presOf" srcId="{A6CC8844-77CD-4581-9E57-6BB944036FFB}" destId="{EC12C819-F347-465C-BBE0-59A6E9CF63B6}" srcOrd="0" destOrd="0" presId="urn:microsoft.com/office/officeart/2005/8/layout/process2"/>
    <dgm:cxn modelId="{6032655B-761B-4AF5-AF93-332B322EB6C0}" type="presOf" srcId="{37C33421-E638-4BAC-9C12-4D0F2D7B7EA2}" destId="{6795488F-DA3C-410A-82A8-4C3231BAECA8}" srcOrd="1" destOrd="0" presId="urn:microsoft.com/office/officeart/2005/8/layout/process2"/>
    <dgm:cxn modelId="{00621C7E-7C5C-4DF7-BB4B-924A4D4AF879}" srcId="{A6CC8844-77CD-4581-9E57-6BB944036FFB}" destId="{B6C8C4E1-DD52-4F56-B47C-01580A3D933D}" srcOrd="0" destOrd="0" parTransId="{96BE3458-66EE-43DA-821F-9FE3DDEA3FD3}" sibTransId="{37C33421-E638-4BAC-9C12-4D0F2D7B7EA2}"/>
    <dgm:cxn modelId="{6A9E1B55-2D4A-4E21-A36C-748066AF36B5}" srcId="{A6CC8844-77CD-4581-9E57-6BB944036FFB}" destId="{44BD21CC-00F9-4E75-AA27-8B2021D23E84}" srcOrd="1" destOrd="0" parTransId="{F51F1FC5-2A75-485A-89BC-7751A4B80B62}" sibTransId="{08D7FD43-9F02-4684-BA09-CEE59DB9DCF2}"/>
    <dgm:cxn modelId="{A554251B-388E-4038-8A19-AAD71C73DC1B}" type="presOf" srcId="{B6C8C4E1-DD52-4F56-B47C-01580A3D933D}" destId="{8ACEA40A-8F1C-4216-936B-3A7826D03E79}" srcOrd="0" destOrd="0" presId="urn:microsoft.com/office/officeart/2005/8/layout/process2"/>
    <dgm:cxn modelId="{9BDEECFE-61F0-4929-8AC8-3B5B221A20A9}" srcId="{A6CC8844-77CD-4581-9E57-6BB944036FFB}" destId="{15B8241F-0E74-4B74-8528-6E6870039D9E}" srcOrd="2" destOrd="0" parTransId="{381B6378-2E22-4325-BA76-C944647D3235}" sibTransId="{063FEE9F-47C9-44C1-B133-BD90EC660040}"/>
    <dgm:cxn modelId="{0999F495-6F24-4916-B4C6-9A92FB5CE9B2}" srcId="{A6CC8844-77CD-4581-9E57-6BB944036FFB}" destId="{F76485E2-8C2C-42B0-A34E-05BDAB6AD9BB}" srcOrd="3" destOrd="0" parTransId="{A2A56375-BE82-4700-8D10-BDD3CF7D3B7E}" sibTransId="{2E097451-9E73-4A42-BDDF-0F601473D954}"/>
    <dgm:cxn modelId="{362C1C0E-B7B9-4CAF-B44E-204BE7D78DD2}" type="presOf" srcId="{063FEE9F-47C9-44C1-B133-BD90EC660040}" destId="{6E1956EE-1F21-458C-BEDD-3EDFFDCD2DE1}" srcOrd="1" destOrd="0" presId="urn:microsoft.com/office/officeart/2005/8/layout/process2"/>
    <dgm:cxn modelId="{2D194D05-A7DD-4E18-AEE5-CC1922E6BF8C}" type="presOf" srcId="{08D7FD43-9F02-4684-BA09-CEE59DB9DCF2}" destId="{EA7693AA-1930-4D4E-B756-95E23D4AC7FB}" srcOrd="0" destOrd="0" presId="urn:microsoft.com/office/officeart/2005/8/layout/process2"/>
    <dgm:cxn modelId="{074E4EE5-D695-4BF3-B8A8-289AD56BDB9E}" type="presOf" srcId="{37C33421-E638-4BAC-9C12-4D0F2D7B7EA2}" destId="{E7317D20-2B0B-4645-97E1-D872D445CC72}" srcOrd="0" destOrd="0" presId="urn:microsoft.com/office/officeart/2005/8/layout/process2"/>
    <dgm:cxn modelId="{BA330306-9D51-4213-9AD4-293535DA7178}" type="presOf" srcId="{15B8241F-0E74-4B74-8528-6E6870039D9E}" destId="{C0565727-FD4E-4ACD-9B9F-E4260EB3B83B}" srcOrd="0" destOrd="0" presId="urn:microsoft.com/office/officeart/2005/8/layout/process2"/>
    <dgm:cxn modelId="{0DB2AF4A-08BE-45F1-B9B1-CFF84DC894C9}" type="presOf" srcId="{08D7FD43-9F02-4684-BA09-CEE59DB9DCF2}" destId="{248F9BC3-FD82-4A21-A759-D70797868FCC}" srcOrd="1" destOrd="0" presId="urn:microsoft.com/office/officeart/2005/8/layout/process2"/>
    <dgm:cxn modelId="{A00CAF59-0583-45CD-B5C2-1A4F3B3E0088}" type="presParOf" srcId="{EC12C819-F347-465C-BBE0-59A6E9CF63B6}" destId="{8ACEA40A-8F1C-4216-936B-3A7826D03E79}" srcOrd="0" destOrd="0" presId="urn:microsoft.com/office/officeart/2005/8/layout/process2"/>
    <dgm:cxn modelId="{4D7A2C76-E810-41BB-A7A6-D43BAFAE318F}" type="presParOf" srcId="{EC12C819-F347-465C-BBE0-59A6E9CF63B6}" destId="{E7317D20-2B0B-4645-97E1-D872D445CC72}" srcOrd="1" destOrd="0" presId="urn:microsoft.com/office/officeart/2005/8/layout/process2"/>
    <dgm:cxn modelId="{8E1C6B71-6F92-4467-A5C8-952EB802544D}" type="presParOf" srcId="{E7317D20-2B0B-4645-97E1-D872D445CC72}" destId="{6795488F-DA3C-410A-82A8-4C3231BAECA8}" srcOrd="0" destOrd="0" presId="urn:microsoft.com/office/officeart/2005/8/layout/process2"/>
    <dgm:cxn modelId="{03B69D3D-9568-4803-869D-AB7D062CD2ED}" type="presParOf" srcId="{EC12C819-F347-465C-BBE0-59A6E9CF63B6}" destId="{D058364C-1086-41D1-B778-A89B8A589FED}" srcOrd="2" destOrd="0" presId="urn:microsoft.com/office/officeart/2005/8/layout/process2"/>
    <dgm:cxn modelId="{F7E04933-DBD2-4CA6-959F-44AF99BA6A75}" type="presParOf" srcId="{EC12C819-F347-465C-BBE0-59A6E9CF63B6}" destId="{EA7693AA-1930-4D4E-B756-95E23D4AC7FB}" srcOrd="3" destOrd="0" presId="urn:microsoft.com/office/officeart/2005/8/layout/process2"/>
    <dgm:cxn modelId="{871F46C5-1D59-4F3E-99C7-2DE0EB4AEE8E}" type="presParOf" srcId="{EA7693AA-1930-4D4E-B756-95E23D4AC7FB}" destId="{248F9BC3-FD82-4A21-A759-D70797868FCC}" srcOrd="0" destOrd="0" presId="urn:microsoft.com/office/officeart/2005/8/layout/process2"/>
    <dgm:cxn modelId="{1257A059-A9FF-4CD8-9D43-1602F0FADACB}" type="presParOf" srcId="{EC12C819-F347-465C-BBE0-59A6E9CF63B6}" destId="{C0565727-FD4E-4ACD-9B9F-E4260EB3B83B}" srcOrd="4" destOrd="0" presId="urn:microsoft.com/office/officeart/2005/8/layout/process2"/>
    <dgm:cxn modelId="{A7BEBB0C-089F-4EA4-9CAC-E21375BA65AF}" type="presParOf" srcId="{EC12C819-F347-465C-BBE0-59A6E9CF63B6}" destId="{67CF0833-7EE8-4B98-9027-F0901D2448F5}" srcOrd="5" destOrd="0" presId="urn:microsoft.com/office/officeart/2005/8/layout/process2"/>
    <dgm:cxn modelId="{101F5F5C-C098-4E15-B4F6-D8DF50EBEA5E}" type="presParOf" srcId="{67CF0833-7EE8-4B98-9027-F0901D2448F5}" destId="{6E1956EE-1F21-458C-BEDD-3EDFFDCD2DE1}" srcOrd="0" destOrd="0" presId="urn:microsoft.com/office/officeart/2005/8/layout/process2"/>
    <dgm:cxn modelId="{43544BBE-779F-483D-99E2-FD5900A36788}" type="presParOf" srcId="{EC12C819-F347-465C-BBE0-59A6E9CF63B6}" destId="{1AAE0CFA-9253-43DC-9274-6A6851B79801}" srcOrd="6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xmlns="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0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1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1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2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3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4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5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6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7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8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drawing9.xml><?xml version="1.0" encoding="utf-8"?>
<dsp:drawing xmlns:dgm="http://schemas.openxmlformats.org/drawingml/2006/diagram" xmlns:a="http://schemas.openxmlformats.org/drawingml/2006/main" xmlns:dsp="http://schemas.microsoft.com/office/drawing/2008/diagram">
  <dsp:spTree>
    <dsp:nvGrpSpPr>
      <dsp:cNvPr id="0" name=""/>
      <dsp:cNvGrpSpPr/>
    </dsp:nvGrpSpPr>
    <dsp:grpSpPr/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ierarchy4">
  <dgm:title val=""/>
  <dgm:desc val=""/>
  <dgm:catLst>
    <dgm:cat type="hierarchy" pri="4000"/>
    <dgm:cat type="list" pri="24000"/>
    <dgm:cat type="relationship" pri="1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Name0">
    <dgm:varLst>
      <dgm:chPref val="1"/>
      <dgm:dir/>
      <dgm:animOne val="branch"/>
      <dgm:animLvl val="lvl"/>
      <dgm:resizeHandles/>
    </dgm:varLst>
    <dgm:choose name="Name1">
      <dgm:if name="Name2" func="var" arg="dir" op="equ" val="norm">
        <dgm:alg type="lin">
          <dgm:param type="linDir" val="fromL"/>
          <dgm:param type="nodeVertAlign" val="t"/>
        </dgm:alg>
      </dgm:if>
      <dgm:else name="Name3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vertOne" refType="w"/>
      <dgm:constr type="w" for="des" forName="horzOne" refType="w"/>
      <dgm:constr type="w" for="des" forName="txOne" refType="w"/>
      <dgm:constr type="w" for="des" forName="vertTwo" refType="w"/>
      <dgm:constr type="w" for="des" forName="horzTwo" refType="w"/>
      <dgm:constr type="w" for="des" forName="txTwo" refType="w"/>
      <dgm:constr type="w" for="des" forName="vertThree" refType="w"/>
      <dgm:constr type="w" for="des" forName="horzThree" refType="w"/>
      <dgm:constr type="w" for="des" forName="txThree" refType="w"/>
      <dgm:constr type="w" for="des" forName="vertFour" refType="w"/>
      <dgm:constr type="w" for="des" forName="horzFour" refType="w"/>
      <dgm:constr type="w" for="des" forName="txFour" refType="w"/>
      <dgm:constr type="h" for="des" ptType="node" op="equ"/>
      <dgm:constr type="h" for="des" forName="txOne" refType="h"/>
      <dgm:constr type="userH" for="des" ptType="node" refType="h" refFor="des" refForName="txOne"/>
      <dgm:constr type="primFontSz" for="des" forName="txOne" val="65"/>
      <dgm:constr type="primFontSz" for="des" forName="txTwo" val="65"/>
      <dgm:constr type="primFontSz" for="des" forName="txTwo" refType="primFontSz" refFor="des" refForName="txOne" op="lte"/>
      <dgm:constr type="primFontSz" for="des" forName="txThree" val="65"/>
      <dgm:constr type="primFontSz" for="des" forName="txThree" refType="primFontSz" refFor="des" refForName="txOne" op="lte"/>
      <dgm:constr type="primFontSz" for="des" forName="txThree" refType="primFontSz" refFor="des" refForName="txTwo" op="lte"/>
      <dgm:constr type="primFontSz" for="des" forName="txFour" val="65"/>
      <dgm:constr type="primFontSz" for="des" forName="txFour" refType="primFontSz" refFor="des" refForName="txOne" op="lte"/>
      <dgm:constr type="primFontSz" for="des" forName="txFour" refType="primFontSz" refFor="des" refForName="txTwo" op="lte"/>
      <dgm:constr type="primFontSz" for="des" forName="txFour" refType="primFontSz" refFor="des" refForName="txThree" op="lte"/>
      <dgm:constr type="w" for="des" forName="sibSpaceOne" refType="w" fact="0.168"/>
      <dgm:constr type="w" for="des" forName="sibSpaceTwo" refType="w" refFor="des" refForName="sibSpaceOne" op="equ" fact="0.5"/>
      <dgm:constr type="w" for="des" forName="sibSpaceThree" refType="w" refFor="des" refForName="sibSpaceTwo" op="equ" fact="0.5"/>
      <dgm:constr type="w" for="des" forName="sibSpaceFour" refType="w" refFor="des" refForName="sibSpaceThree" op="equ" fact="0.5"/>
      <dgm:constr type="h" for="des" forName="parTransOne" refType="w" fact="0.056"/>
      <dgm:constr type="h" for="des" forName="parTransTwo" refType="h" refFor="des" refForName="parTransOne" op="equ"/>
      <dgm:constr type="h" for="des" forName="parTransThree" refType="h" refFor="des" refForName="parTransTwo" op="equ"/>
      <dgm:constr type="h" for="des" forName="parTransFour" refType="h" refFor="des" refForName="parTransThree" op="equ"/>
    </dgm:constrLst>
    <dgm:ruleLst/>
    <dgm:forEach name="Name4" axis="ch" ptType="node">
      <dgm:layoutNode name="vertOne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txOne" refType="w" refFor="ch" refForName="horzOne" op="gte"/>
        </dgm:constrLst>
        <dgm:ruleLst/>
        <dgm:layoutNode name="txOne" styleLbl="node0">
          <dgm:varLst>
            <dgm:chPref val="3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5">
          <dgm:if name="Name6" axis="des" ptType="node" func="cnt" op="gt" val="0">
            <dgm:layoutNode name="parTrans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if>
          <dgm:else name="Name7"/>
        </dgm:choose>
        <dgm:layoutNode name="horzOne">
          <dgm:choose name="Name8">
            <dgm:if name="Name9" func="var" arg="dir" op="equ" val="norm">
              <dgm:alg type="lin">
                <dgm:param type="linDir" val="fromL"/>
                <dgm:param type="nodeVertAlign" val="t"/>
              </dgm:alg>
            </dgm:if>
            <dgm:else name="Name10">
              <dgm:alg type="lin">
                <dgm:param type="linDir" val="fromR"/>
                <dgm:param type="nodeVertAlign" val="t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>
            <dgm:rule type="w" val="INF" fact="NaN" max="NaN"/>
          </dgm:ruleLst>
          <dgm:forEach name="Name11" axis="ch" ptType="node">
            <dgm:layoutNode name="vertTwo">
              <dgm:alg type="lin">
                <dgm:param type="linDir" val="fromT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xTwo" refType="w" refFor="ch" refForName="horzTwo" op="gte"/>
              </dgm:constrLst>
              <dgm:ruleLst/>
              <dgm:layoutNode name="txTwo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userH"/>
                  <dgm:constr type="h" refType="userH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choose name="Name12">
                <dgm:if name="Name13" axis="des" ptType="node" func="cnt" op="gt" val="0">
                  <dgm:layoutNode name="parTrans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if>
                <dgm:else name="Name14"/>
              </dgm:choose>
              <dgm:layoutNode name="horzTwo">
                <dgm:choose name="Name15">
                  <dgm:if name="Name16" func="var" arg="dir" op="equ" val="norm">
                    <dgm:alg type="lin">
                      <dgm:param type="linDir" val="fromL"/>
                      <dgm:param type="nodeVertAlign" val="t"/>
                    </dgm:alg>
                  </dgm:if>
                  <dgm:else name="Name17">
                    <dgm:alg type="lin">
                      <dgm:param type="linDir" val="fromR"/>
                      <dgm:param type="nodeVertAlign" val="t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>
                  <dgm:rule type="w" val="INF" fact="NaN" max="NaN"/>
                </dgm:ruleLst>
                <dgm:forEach name="Name18" axis="ch" ptType="node">
                  <dgm:layoutNode name="vertThree">
                    <dgm:alg type="lin">
                      <dgm:param type="linDir" val="fromT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txThree" refType="w" refFor="ch" refForName="horzThree" op="gte"/>
                    </dgm:constrLst>
                    <dgm:ruleLst/>
                    <dgm:layoutNode name="txThree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userH"/>
                        <dgm:constr type="h" refType="userH"/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choose name="Name19">
                      <dgm:if name="Name20" axis="des" ptType="node" func="cnt" op="gt" val="0">
                        <dgm:layoutNode name="parTrans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if>
                      <dgm:else name="Name21"/>
                    </dgm:choose>
                    <dgm:layoutNode name="horzThree">
                      <dgm:choose name="Name22">
                        <dgm:if name="Name23" func="var" arg="dir" op="equ" val="norm">
                          <dgm:alg type="lin">
                            <dgm:param type="linDir" val="fromL"/>
                            <dgm:param type="nodeVertAlign" val="t"/>
                          </dgm:alg>
                        </dgm:if>
                        <dgm:else name="Name24">
                          <dgm:alg type="lin">
                            <dgm:param type="linDir" val="fromR"/>
                            <dgm:param type="nodeVertAlign" val="t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>
                        <dgm:rule type="w" val="INF" fact="NaN" max="NaN"/>
                      </dgm:ruleLst>
                      <dgm:forEach name="repeat" axis="ch" ptType="node">
                        <dgm:layoutNode name="vertFour">
                          <dgm:varLst>
                            <dgm:chPref val="3"/>
                          </dgm:varLst>
                          <dgm:alg type="lin">
                            <dgm:param type="linDir" val="fromT"/>
                          </dgm:alg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w" for="ch" forName="txFour" refType="w" refFor="ch" refForName="horzFour" op="gte"/>
                          </dgm:constrLst>
                          <dgm:ruleLst/>
                          <dgm:layoutNode name="txFour">
                            <dgm:varLst>
                              <dgm:chPref val="3"/>
                            </dgm:varLst>
                            <dgm:alg type="tx"/>
                            <dgm:shape xmlns:r="http://schemas.openxmlformats.org/officeDocument/2006/relationships" type="roundRect" r:blip="">
                              <dgm:adjLst>
                                <dgm:adj idx="1" val="0.1"/>
                              </dgm:adjLst>
                            </dgm:shape>
                            <dgm:presOf axis="self"/>
                            <dgm:constrLst>
                              <dgm:constr type="userH"/>
                              <dgm:constr type="h" refType="userH"/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  <dgm:choose name="Name25">
                            <dgm:if name="Name26" axis="des" ptType="node" func="cnt" op="gt" val="0">
                              <dgm:layoutNode name="parTrans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if>
                            <dgm:else name="Name27"/>
                          </dgm:choose>
                          <dgm:layoutNode name="horzFour">
                            <dgm:choose name="Name28">
                              <dgm:if name="Name29" func="var" arg="dir" op="equ" val="norm">
                                <dgm:alg type="lin">
                                  <dgm:param type="linDir" val="fromL"/>
                                  <dgm:param type="nodeVertAlign" val="t"/>
                                </dgm:alg>
                              </dgm:if>
                              <dgm:else name="Name30">
                                <dgm:alg type="lin">
                                  <dgm:param type="linDir" val="fromR"/>
                                  <dgm:param type="nodeVertAlign" val="t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>
                              <dgm:rule type="w" val="INF" fact="NaN" max="NaN"/>
                            </dgm:ruleLst>
                            <dgm:forEach name="Name31" ref="repeat"/>
                          </dgm:layoutNode>
                        </dgm:layoutNode>
                        <dgm:choose name="Name32">
                          <dgm:if name="Name33" axis="self" ptType="node" func="revPos" op="gte" val="2">
                            <dgm:forEach name="Name34" axis="followSib" ptType="sibTrans" cnt="1">
                              <dgm:layoutNode name="sibSpaceFour">
                                <dgm:alg type="sp"/>
                                <dgm:shape xmlns:r="http://schemas.openxmlformats.org/officeDocument/2006/relationships" r:blip="">
                                  <dgm:adjLst/>
                                </dgm:shape>
                                <dgm:presOf/>
                                <dgm:constrLst/>
                                <dgm:ruleLst/>
                              </dgm:layoutNode>
                            </dgm:forEach>
                          </dgm:if>
                          <dgm:else name="Name35"/>
                        </dgm:choose>
                      </dgm:forEach>
                    </dgm:layoutNode>
                  </dgm:layoutNode>
                  <dgm:choose name="Name36">
                    <dgm:if name="Name37" axis="self" ptType="node" func="revPos" op="gte" val="2">
                      <dgm:forEach name="Name38" axis="followSib" ptType="sibTrans" cnt="1">
                        <dgm:layoutNode name="sibSpaceThree">
                          <dgm:alg type="sp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/>
                          <dgm:ruleLst/>
                        </dgm:layoutNode>
                      </dgm:forEach>
                    </dgm:if>
                    <dgm:else name="Name39"/>
                  </dgm:choose>
                </dgm:forEach>
              </dgm:layoutNode>
            </dgm:layoutNode>
            <dgm:choose name="Name40">
              <dgm:if name="Name41" axis="self" ptType="node" func="revPos" op="gte" val="2">
                <dgm:forEach name="Name42" axis="followSib" ptType="sibTrans" cnt="1">
                  <dgm:layoutNode name="sibSpaceTwo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forEach>
              </dgm:if>
              <dgm:else name="Name43"/>
            </dgm:choose>
          </dgm:forEach>
        </dgm:layoutNode>
      </dgm:layoutNode>
      <dgm:choose name="Name44">
        <dgm:if name="Name45" axis="self" ptType="node" func="revPos" op="gte" val="2">
          <dgm:forEach name="Name46" axis="followSib" ptType="sibTrans" cnt="1">
            <dgm:layoutNode name="sibSpaceOn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if>
        <dgm:else name="Name47"/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enn3">
  <dgm:title val=""/>
  <dgm:desc val=""/>
  <dgm:catLst>
    <dgm:cat type="relationship" pri="29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>
          <dgm:param type="fallback" val="2D"/>
        </dgm:alg>
      </dgm:if>
      <dgm:else name="Name3">
        <dgm:alg type="lin">
          <dgm:param type="fallback" val="2D"/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refType="w" refFor="ch" refPtType="node"/>
      <dgm:constr type="w" for="ch" forName="space" refType="w" refFor="ch" refPtType="node" fact="-0.2"/>
      <dgm:constr type="primFontSz" for="ch" ptType="node" op="equ" val="65"/>
    </dgm:constrLst>
    <dgm:ruleLst/>
    <dgm:forEach name="Name4" axis="ch" ptType="node">
      <dgm:layoutNode name="Name5" styleLbl="vennNode1">
        <dgm:varLst>
          <dgm:bulletEnabled val="1"/>
        </dgm:varLst>
        <dgm:alg type="tx">
          <dgm:param type="txAnchorVertCh" val="mid"/>
          <dgm:param type="txAnchorHorzCh" val="ctr"/>
        </dgm:alg>
        <dgm:shape xmlns:r="http://schemas.openxmlformats.org/officeDocument/2006/relationships" type="ellipse" r:blip="">
          <dgm:adjLst/>
        </dgm:shape>
        <dgm:presOf axis="desOrSelf" ptType="node"/>
        <dgm:constrLst>
          <dgm:constr type="tMarg" refType="primFontSz" fact="0.1"/>
          <dgm:constr type="bMarg" refType="primFontSz" fact="0.1"/>
          <dgm:constr type="lMarg" refType="w" fact="0.156"/>
          <dgm:constr type="rMarg" refType="w" fact="0.156"/>
        </dgm:constrLst>
        <dgm:ruleLst>
          <dgm:rule type="primFontSz" val="5" fact="NaN" max="NaN"/>
        </dgm:ruleLst>
      </dgm:layoutNode>
      <dgm:forEach name="Name6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4#1">
  <dgm:title val=""/>
  <dgm:desc val=""/>
  <dgm:catLst>
    <dgm:cat type="list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resizeHandles val="exact"/>
    </dgm:varLst>
    <dgm:alg type="lin">
      <dgm:param type="linDir" val="fromT"/>
      <dgm:param type="vertAlign" val="t"/>
    </dgm:alg>
    <dgm:shape xmlns:r="http://schemas.openxmlformats.org/officeDocument/2006/relationships" r:blip="">
      <dgm:adjLst/>
    </dgm:shape>
    <dgm:presOf/>
    <dgm:constrLst>
      <dgm:constr type="w" for="ch" forName="comp" refType="w"/>
      <dgm:constr type="h" for="ch" forName="comp" refType="h"/>
      <dgm:constr type="h" for="ch" forName="spacer" refType="h" refFor="ch" refForName="comp" op="equ" fact="0.1"/>
      <dgm:constr type="primFontSz" for="des" forName="text" op="equ" val="65"/>
    </dgm:constrLst>
    <dgm:ruleLst/>
    <dgm:forEach name="Name0" axis="ch" ptType="node">
      <dgm:layoutNode name="comp" styleLbl="node1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l" for="ch" forName="img" refType="h" refFor="ch" refForName="box" fact="0.1"/>
              <dgm:constr type="h" for="ch" forName="text" refType="h"/>
              <dgm:constr type="l" for="ch" forName="text" refType="r" refFor="ch" refForName="img"/>
              <dgm:constr type="r" for="ch" forName="text" refType="w"/>
            </dgm:constrLst>
          </dgm:if>
          <dgm:else name="Name3">
            <dgm:constrLst>
              <dgm:constr type="h" for="ch" forName="box" refType="h"/>
              <dgm:constr type="w" for="ch" forName="box" refType="w"/>
              <dgm:constr type="w" for="ch" forName="img" refType="w" refFor="ch" refForName="box" fact="0.2"/>
              <dgm:constr type="h" for="ch" forName="img" refType="h" refFor="ch" refForName="box" fact="0.8"/>
              <dgm:constr type="t" for="ch" forName="img" refType="h" refFor="ch" refForName="box" fact="0.1"/>
              <dgm:constr type="r" for="ch" forName="img" refType="w" refFor="ch" refForName="box"/>
              <dgm:constr type="rOff" for="ch" forName="img" refType="h" refFor="ch" refForName="box" fact="-0.1"/>
              <dgm:constr type="h" for="ch" forName="text" refType="h"/>
              <dgm:constr type="r" for="ch" forName="text" refType="l" refFor="ch" refForName="img"/>
              <dgm:constr type="l" for="ch" forName="text"/>
            </dgm:constrLst>
          </dgm:else>
        </dgm:choose>
        <dgm:ruleLst/>
        <dgm:layoutNode name="box" styleLbl="node1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desOrSelf" ptType="node"/>
          <dgm:constrLst/>
          <dgm:ruleLst/>
        </dgm:layoutNode>
        <dgm:layoutNode name="img" styleLbl="fgImgPlace1">
          <dgm:alg type="sp"/>
          <dgm:shape xmlns:r="http://schemas.openxmlformats.org/officeDocument/2006/relationships" type="roundRect" r:blip="" blipPhldr="1">
            <dgm:adjLst>
              <dgm:adj idx="1" val="0.1"/>
            </dgm:adjLst>
          </dgm:shape>
          <dgm:presOf/>
          <dgm:constrLst/>
          <dgm:ruleLst/>
        </dgm:layoutNode>
        <dgm:layoutNode name="text">
          <dgm:varLst>
            <dgm:bulletEnabled val="1"/>
          </dgm:varLst>
          <dgm:alg type="tx">
            <dgm:param type="parTxLTRAlign" val="l"/>
            <dgm:param type="parTxRTLAlign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layoutNode>
      <dgm:forEach name="Name4" axis="followSib" ptType="sibTrans" cnt="1">
        <dgm:layoutNode name="spacer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3d1">
  <dgm:title val=""/>
  <dgm:desc val=""/>
  <dgm:catLst>
    <dgm:cat type="3D" pri="11100"/>
  </dgm:catLst>
  <dgm:scene3d>
    <a:camera prst="orthographicFront"/>
    <a:lightRig rig="threePt" dir="t"/>
  </dgm:scene3d>
  <dgm:styleLbl name="node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flat" dir="t"/>
    </dgm:scene3d>
    <dgm:sp3d z="1270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flat" dir="t"/>
    </dgm:scene3d>
    <dgm:sp3d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flat" dir="t"/>
    </dgm:scene3d>
    <dgm:sp3d z="-190500" prstMaterial="plastic">
      <a:bevelT w="88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flat" dir="t"/>
    </dgm:scene3d>
    <dgm:sp3d z="-80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flat" dir="t"/>
    </dgm:scene3d>
    <dgm:sp3d z="1270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flat" dir="t"/>
    </dgm:scene3d>
    <dgm:sp3d z="-190500" prstMaterial="plastic">
      <a:bevelT w="50800" h="50800"/>
      <a:bevelB w="25400" h="25400" prst="angle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flat" dir="t"/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flat" dir="t"/>
    </dgm:scene3d>
    <dgm:sp3d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flat" dir="t"/>
    </dgm:scene3d>
    <dgm:sp3d z="-10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flat" dir="t"/>
    </dgm:scene3d>
    <dgm:sp3d z="-60000" prstMaterial="plastic">
      <a:bevelT w="120900" h="88900"/>
      <a:bevelB w="88900" h="31750" prst="angle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flat" dir="t"/>
    </dgm:scene3d>
    <dgm:sp3d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flat" dir="t"/>
    </dgm:scene3d>
    <dgm:sp3d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flat" dir="t"/>
    </dgm:scene3d>
    <dgm:sp3d z="190500" extrusionH="12700" prstMaterial="plastic">
      <a:bevelT w="50800" h="508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flat" dir="t"/>
    </dgm:scene3d>
    <dgm:sp3d z="-190500" extrusionH="12700" prstMaterial="plastic">
      <a:bevelT w="50800" h="50800"/>
    </dgm:sp3d>
    <dgm:txPr/>
    <dgm:style>
      <a:lnRef idx="0">
        <a:scrgbClr r="0" g="0" b="0"/>
      </a:lnRef>
      <a:fillRef idx="2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flat" dir="t"/>
    </dgm:scene3d>
    <dgm:sp3d z="-190500" extrusionH="127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flat" dir="t"/>
    </dgm:scene3d>
    <dgm:sp3d z="190500" prstMaterial="plastic">
      <a:bevelT w="120900" h="88900"/>
      <a:bevelB w="88900" h="31750" prst="angle"/>
    </dgm:sp3d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95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emf"/><Relationship Id="rId2" Type="http://schemas.openxmlformats.org/officeDocument/2006/relationships/image" Target="../media/image101.emf"/><Relationship Id="rId1" Type="http://schemas.openxmlformats.org/officeDocument/2006/relationships/image" Target="../media/image100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726F6D50-D339-4D96-A524-4D953F9556CD}" type="datetimeFigureOut">
              <a:rPr lang="zh-CN" altLang="en-US"/>
              <a:pPr>
                <a:defRPr/>
              </a:pPr>
              <a:t>2013-6-4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93BF32F6-71A8-4D25-815C-BBE5A1A174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D3FC025B-231E-4083-8854-4275DF658B64}" type="datetimeFigureOut">
              <a:rPr lang="zh-CN" altLang="en-US"/>
              <a:pPr>
                <a:defRPr/>
              </a:pPr>
              <a:t>2013-6-4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  <a:endParaRPr lang="zh-CN" altLang="en-US" noProof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18AFDAD3-0647-451F-A37E-BA7F1913F8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baike.baidu.com/view/95353.htm" TargetMode="External"/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601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160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125956" name="灯片编号占位符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D6159891-134F-4C39-83F4-A8B925BF9384}" type="slidenum">
              <a:rPr lang="zh-CN" altLang="en-US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zh-CN" altLang="en-US" smtClean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249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9250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提一下客户端环境可以获得多角度的更加全面的用户行为。</a:t>
            </a:r>
          </a:p>
          <a:p>
            <a:endParaRPr lang="zh-CN" altLang="en-US" smtClean="0"/>
          </a:p>
          <a:p>
            <a:r>
              <a:rPr lang="zh-CN" altLang="en-US" smtClean="0"/>
              <a:t>在这部分，我们选择基于机器学习的排序模型技术。</a:t>
            </a:r>
          </a:p>
          <a:p>
            <a:r>
              <a:rPr lang="zh-CN" altLang="en-US" smtClean="0"/>
              <a:t>基于多角度全面的海量的用户行为为基础，建立机器学习排序模型。使得搜索结果得到一个更加细致化、全面的效果优化。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32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232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为什么要对齐？</a:t>
            </a:r>
            <a:endParaRPr lang="en-US" altLang="zh-CN" smtClean="0"/>
          </a:p>
          <a:p>
            <a:r>
              <a:rPr lang="zh-CN" altLang="en-US" smtClean="0"/>
              <a:t>没有任何一个网站有所有的信息，甚至是在一个领域里。为了获取到更加全面的知识，需要整合。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4896888-508F-434D-952B-45E19215982F}" type="slidenum">
              <a:rPr lang="zh-CN" altLang="en-US" smtClean="0"/>
              <a:pPr>
                <a:defRPr/>
              </a:pPr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4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194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166FA55-2B34-4D8F-A324-3EC408D281ED}" type="slidenum">
              <a:rPr lang="zh-CN" altLang="en-US" smtClean="0"/>
              <a:pPr>
                <a:defRPr/>
              </a:pPr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5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15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FA80832-8530-43CE-B1A7-02DA7291D028}" type="slidenum">
              <a:rPr lang="zh-CN" altLang="en-US" smtClean="0"/>
              <a:pPr>
                <a:defRPr/>
              </a:pPr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5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35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420B4EF-C66F-4864-A7D3-EF8DAFDDC13B}" type="slidenum">
              <a:rPr lang="zh-CN" altLang="en-US" smtClean="0"/>
              <a:pPr>
                <a:defRPr/>
              </a:pPr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63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563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QO</a:t>
            </a:r>
            <a:r>
              <a:rPr lang="zh-CN" altLang="en-US" smtClean="0"/>
              <a:t>的架构及模块组成。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BF11CBDA-E8BB-4F21-82E6-A211BD94A565}" type="slidenum">
              <a:rPr lang="zh-CN" altLang="en-US" smtClean="0"/>
              <a:pPr>
                <a:defRPr/>
              </a:pPr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8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768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Query</a:t>
            </a:r>
            <a:r>
              <a:rPr lang="zh-CN" altLang="en-US" smtClean="0"/>
              <a:t>中的实体识别和归一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C9788C2F-29D3-4435-B74F-04C53691E698}" type="slidenum">
              <a:rPr lang="zh-CN" altLang="en-US" smtClean="0"/>
              <a:pPr>
                <a:defRPr/>
              </a:pPr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72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2973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zh-CN" smtClean="0"/>
              <a:t>由于表达方式的多样性，</a:t>
            </a:r>
            <a:r>
              <a:rPr lang="zh-CN" altLang="en-US" smtClean="0"/>
              <a:t>对同一</a:t>
            </a:r>
            <a:r>
              <a:rPr lang="zh-CN" altLang="zh-CN" smtClean="0"/>
              <a:t>属性</a:t>
            </a:r>
            <a:r>
              <a:rPr lang="zh-CN" altLang="en-US" smtClean="0"/>
              <a:t>，不同人有不同的说法。</a:t>
            </a:r>
            <a:endParaRPr lang="en-US" altLang="zh-CN" smtClean="0"/>
          </a:p>
          <a:p>
            <a:r>
              <a:rPr lang="zh-CN" altLang="en-US" smtClean="0"/>
              <a:t>我们通过</a:t>
            </a:r>
            <a:r>
              <a:rPr lang="zh-CN" altLang="zh-CN" smtClean="0"/>
              <a:t>挖掘</a:t>
            </a:r>
            <a:r>
              <a:rPr lang="zh-CN" altLang="en-US" smtClean="0"/>
              <a:t>百度知道，来获取属性的各种各样的描述方式。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7405752-3CA6-4D7B-AB62-46CD63B182DC}" type="slidenum">
              <a:rPr lang="zh-CN" altLang="en-US" smtClean="0"/>
              <a:pPr>
                <a:defRPr/>
              </a:pPr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77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177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基于上下文无关文法的句法分析。</a:t>
            </a:r>
            <a:endParaRPr lang="en-US" altLang="zh-CN" smtClean="0"/>
          </a:p>
          <a:p>
            <a:r>
              <a:rPr lang="zh-CN" altLang="en-US" smtClean="0"/>
              <a:t>关键在于文法中规则的定义。</a:t>
            </a:r>
            <a:endParaRPr lang="en-US" altLang="zh-CN" smtClean="0"/>
          </a:p>
          <a:p>
            <a:r>
              <a:rPr lang="zh-CN" altLang="en-US" smtClean="0"/>
              <a:t>好的规则有助于很好的解决歧义问题。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B13C094-9E3E-4D36-BDC0-8F8ABA5857B3}" type="slidenum">
              <a:rPr lang="zh-CN" altLang="en-US" smtClean="0"/>
              <a:pPr>
                <a:defRPr/>
              </a:pPr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89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689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736AACA9-8BAF-4E22-B804-871385E8EFA0}" type="slidenum">
              <a:rPr lang="zh-CN" altLang="en-US" smtClean="0"/>
              <a:pPr>
                <a:defRPr/>
              </a:pPr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7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877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那么，在讲下一代搜索技术之前，我们先简单回顾一下传统的网页搜索技术。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004BA9BE-FE67-470F-8BA1-3E1FDF957217}" type="slidenum">
              <a:rPr lang="zh-CN" altLang="en-US" smtClean="0"/>
              <a:pPr>
                <a:defRPr/>
              </a:pPr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94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3894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5A186A55-831B-44B7-AB3B-B4A4AF52412B}" type="slidenum">
              <a:rPr lang="zh-CN" altLang="en-US" smtClean="0"/>
              <a:pPr>
                <a:defRPr/>
              </a:pPr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99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099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4BE26CD-185E-4285-AC73-A294075F3141}" type="slidenum">
              <a:rPr lang="zh-CN" altLang="en-US" smtClean="0"/>
              <a:pPr>
                <a:defRPr/>
              </a:pPr>
              <a:t>32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04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304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AutoNum type="arabicPeriod"/>
            </a:pPr>
            <a:r>
              <a:rPr lang="zh-CN" altLang="en-US" smtClean="0"/>
              <a:t>将知识库中的信息转化为用户可以理解的展现内容，</a:t>
            </a:r>
            <a:endParaRPr lang="en-US" altLang="zh-CN" smtClean="0"/>
          </a:p>
          <a:p>
            <a:pPr marL="228600" indent="-228600"/>
            <a:r>
              <a:rPr lang="en-US" altLang="zh-CN" smtClean="0"/>
              <a:t>2. </a:t>
            </a:r>
            <a:r>
              <a:rPr lang="zh-CN" altLang="en-US" smtClean="0"/>
              <a:t>能够提供更多用户可以直接消费的富文本信息（不局限于文字，增添图片，表格等）</a:t>
            </a:r>
            <a:endParaRPr lang="en-US" altLang="zh-CN" smtClean="0"/>
          </a:p>
          <a:p>
            <a:pPr marL="228600" indent="-228600"/>
            <a:r>
              <a:rPr lang="en-US" altLang="zh-CN" smtClean="0"/>
              <a:t>3. </a:t>
            </a:r>
            <a:r>
              <a:rPr lang="zh-CN" altLang="en-US" smtClean="0"/>
              <a:t>增加更多的用户交互元素，提升用户体验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6FE2C3AF-045D-4AA2-9F3E-A0DD02889CED}" type="slidenum">
              <a:rPr lang="zh-CN" altLang="en-US" smtClean="0"/>
              <a:pPr>
                <a:defRPr/>
              </a:pPr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08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509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Case</a:t>
            </a:r>
            <a:r>
              <a:rPr lang="zh-CN" altLang="en-US" smtClean="0"/>
              <a:t>：</a:t>
            </a:r>
            <a:r>
              <a:rPr lang="en-US" altLang="zh-CN" smtClean="0"/>
              <a:t> </a:t>
            </a:r>
            <a:r>
              <a:rPr lang="zh-CN" altLang="en-US" smtClean="0"/>
              <a:t>刘德华</a:t>
            </a:r>
            <a:endParaRPr lang="en-US" altLang="zh-CN" smtClean="0"/>
          </a:p>
          <a:p>
            <a:r>
              <a:rPr lang="zh-CN" altLang="en-US" smtClean="0"/>
              <a:t>分别点击上方基本信息，点击歌曲，点击属性标签，点击具体的电影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B5C90D1-8697-40AA-A364-20912F5D81A2}" type="slidenum">
              <a:rPr lang="zh-CN" altLang="en-US" smtClean="0"/>
              <a:pPr>
                <a:defRPr/>
              </a:pPr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13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713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Case1: </a:t>
            </a:r>
            <a:r>
              <a:rPr lang="zh-CN" altLang="en-US" smtClean="0"/>
              <a:t>李娜  点击其他的同名人物</a:t>
            </a:r>
            <a:endParaRPr lang="en-US" altLang="zh-CN" smtClean="0"/>
          </a:p>
          <a:p>
            <a:r>
              <a:rPr lang="en-US" altLang="zh-CN" smtClean="0"/>
              <a:t>Case2</a:t>
            </a:r>
            <a:r>
              <a:rPr lang="zh-CN" altLang="en-US" smtClean="0"/>
              <a:t>：十大元帅     点击某个具体的人物</a:t>
            </a:r>
            <a:endParaRPr lang="en-US" altLang="zh-CN" smtClean="0"/>
          </a:p>
          <a:p>
            <a:r>
              <a:rPr lang="en-US" altLang="zh-CN" smtClean="0"/>
              <a:t>Case3</a:t>
            </a:r>
            <a:r>
              <a:rPr lang="zh-CN" altLang="en-US" smtClean="0"/>
              <a:t>：速度与激情   点击更多，展示更多的系列实体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1FD5756-C0CC-493B-8AC4-9A14768118B9}" type="slidenum">
              <a:rPr lang="zh-CN" altLang="en-US" smtClean="0"/>
              <a:pPr>
                <a:defRPr/>
              </a:pPr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18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9186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AutoNum type="arabicPeriod"/>
            </a:pPr>
            <a:r>
              <a:rPr lang="zh-CN" altLang="en-US" smtClean="0"/>
              <a:t>康熙的年龄</a:t>
            </a:r>
            <a:endParaRPr lang="en-US" altLang="zh-CN" smtClean="0"/>
          </a:p>
          <a:p>
            <a:pPr marL="228600" indent="-228600">
              <a:buFontTx/>
              <a:buAutoNum type="arabicPeriod"/>
            </a:pPr>
            <a:r>
              <a:rPr lang="zh-CN" altLang="en-US" smtClean="0"/>
              <a:t>梁启超儿子的太太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C049B80-DFCD-4CFD-B4E6-CB69A5FDF4D7}" type="slidenum">
              <a:rPr lang="zh-CN" altLang="en-US" smtClean="0"/>
              <a:pPr>
                <a:defRPr/>
              </a:pPr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4914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en-US" altLang="zh-CN" smtClean="0"/>
          </a:p>
          <a:p>
            <a:r>
              <a:rPr lang="zh-CN" altLang="en-US" smtClean="0"/>
              <a:t>用户</a:t>
            </a:r>
            <a:endParaRPr lang="en-US" altLang="zh-CN" smtClean="0"/>
          </a:p>
          <a:p>
            <a:pPr lvl="1"/>
            <a:r>
              <a:rPr lang="zh-CN" altLang="en-US" smtClean="0"/>
              <a:t>获取信息更精准</a:t>
            </a:r>
            <a:endParaRPr lang="en-US" altLang="zh-CN" smtClean="0"/>
          </a:p>
          <a:p>
            <a:pPr lvl="1"/>
            <a:r>
              <a:rPr lang="zh-CN" altLang="en-US" smtClean="0"/>
              <a:t>激发用户获取进一步信息</a:t>
            </a:r>
            <a:endParaRPr lang="en-US" altLang="zh-CN" smtClean="0"/>
          </a:p>
          <a:p>
            <a:r>
              <a:rPr lang="zh-CN" altLang="en-US" smtClean="0"/>
              <a:t>系统</a:t>
            </a:r>
            <a:endParaRPr lang="en-US" altLang="zh-CN" smtClean="0"/>
          </a:p>
          <a:p>
            <a:pPr lvl="1"/>
            <a:r>
              <a:rPr lang="zh-CN" altLang="en-US" smtClean="0"/>
              <a:t>时间换空间（计算代替索引）</a:t>
            </a:r>
            <a:endParaRPr lang="en-US" altLang="zh-CN" smtClean="0"/>
          </a:p>
          <a:p>
            <a:r>
              <a:rPr lang="zh-CN" altLang="en-US" smtClean="0"/>
              <a:t>数据</a:t>
            </a:r>
            <a:endParaRPr lang="en-US" altLang="zh-CN" smtClean="0"/>
          </a:p>
          <a:p>
            <a:pPr lvl="1"/>
            <a:r>
              <a:rPr lang="zh-CN" altLang="en-US" smtClean="0"/>
              <a:t>信息的挑选与加工</a:t>
            </a:r>
            <a:endParaRPr lang="en-US" altLang="zh-CN" smtClean="0"/>
          </a:p>
          <a:p>
            <a:pPr lvl="1"/>
            <a:r>
              <a:rPr lang="zh-CN" altLang="en-US" smtClean="0"/>
              <a:t>优质信息转化为机器理解的知识，使得这些知识和机器发挥更大作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DF5D9B40-2902-4525-9734-022069250856}" type="slidenum">
              <a:rPr lang="zh-CN" altLang="en-US" smtClean="0"/>
              <a:pPr>
                <a:defRPr/>
              </a:pPr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61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6962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ACAAFF9-3726-4668-8BC5-9BCF5732E746}" type="slidenum">
              <a:rPr lang="zh-CN" altLang="en-US" smtClean="0"/>
              <a:pPr>
                <a:defRPr/>
              </a:pPr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009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99010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这种和互联网上的各种服务的无缝对接，是建立在对于用户查询输入在类别上、和查询中不同类型的精细化参数的精准理解基础之上的。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F0ACC213-85A0-4A33-A8A3-27D99FA10C01}" type="slidenum">
              <a:rPr lang="zh-CN" altLang="en-US" smtClean="0"/>
              <a:pPr>
                <a:defRPr/>
              </a:pPr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057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1058" name="备注占位符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en-US" altLang="zh-CN" smtClean="0"/>
              <a:t>1. Wolframalpha</a:t>
            </a:r>
            <a:r>
              <a:rPr lang="zh-CN" altLang="en-US" smtClean="0"/>
              <a:t>，一个计算</a:t>
            </a:r>
            <a:r>
              <a:rPr lang="zh-CN" altLang="en-US" smtClean="0">
                <a:hlinkClick r:id="rId3" action="ppaction://hlinkfile"/>
              </a:rPr>
              <a:t>知识引擎</a:t>
            </a:r>
            <a:r>
              <a:rPr lang="zh-CN" altLang="en-US" smtClean="0"/>
              <a:t>，而不是搜索引擎。其真正的创新之处，在于能够马上理解问题，并给出答案，在被问到“珠穆朗玛峰有多高”之类的问题时，</a:t>
            </a:r>
            <a:r>
              <a:rPr lang="en-US" altLang="zh-CN" smtClean="0"/>
              <a:t>WolframAlpha</a:t>
            </a:r>
            <a:r>
              <a:rPr lang="zh-CN" altLang="en-US" smtClean="0"/>
              <a:t>不仅能告诉你海拔高度，还能告诉你这座世界第一高峰的地理位置、附近有什么城镇，以及一系列图表。 </a:t>
            </a:r>
          </a:p>
          <a:p>
            <a:r>
              <a:rPr lang="en-US" altLang="zh-CN" smtClean="0"/>
              <a:t>2. Freebase</a:t>
            </a:r>
            <a:r>
              <a:rPr lang="zh-CN" altLang="en-US" smtClean="0"/>
              <a:t>，</a:t>
            </a:r>
            <a:r>
              <a:rPr lang="en-US" altLang="zh-CN" smtClean="0"/>
              <a:t>6800w</a:t>
            </a:r>
            <a:r>
              <a:rPr lang="zh-CN" altLang="en-US" smtClean="0"/>
              <a:t>实体，</a:t>
            </a:r>
            <a:r>
              <a:rPr lang="en-US" altLang="zh-CN" smtClean="0"/>
              <a:t>10y</a:t>
            </a:r>
            <a:r>
              <a:rPr lang="zh-CN" altLang="en-US" smtClean="0"/>
              <a:t>的关系。</a:t>
            </a:r>
            <a:r>
              <a:rPr lang="en-US" altLang="zh-CN" smtClean="0"/>
              <a:t>Google</a:t>
            </a:r>
            <a:r>
              <a:rPr lang="zh-CN" altLang="en-US" smtClean="0"/>
              <a:t>号称扩展到</a:t>
            </a:r>
            <a:r>
              <a:rPr lang="en-US" altLang="zh-CN" smtClean="0"/>
              <a:t>5y</a:t>
            </a:r>
            <a:r>
              <a:rPr lang="zh-CN" altLang="en-US" smtClean="0"/>
              <a:t>实体和</a:t>
            </a:r>
            <a:r>
              <a:rPr lang="en-US" altLang="zh-CN" smtClean="0"/>
              <a:t>25y</a:t>
            </a:r>
            <a:r>
              <a:rPr lang="zh-CN" altLang="en-US" smtClean="0"/>
              <a:t>的关系。所有内容都由用户添加，采用创意共用许可证，可以自由引用。</a:t>
            </a:r>
            <a:endParaRPr lang="en-US" altLang="zh-CN" smtClean="0"/>
          </a:p>
          <a:p>
            <a:r>
              <a:rPr lang="en-US" altLang="zh-CN" smtClean="0"/>
              <a:t>3. DBpedia</a:t>
            </a:r>
            <a:r>
              <a:rPr lang="zh-CN" altLang="en-US" smtClean="0"/>
              <a:t>，</a:t>
            </a:r>
            <a:r>
              <a:rPr lang="en-US" altLang="zh-CN" smtClean="0"/>
              <a:t>wikipedia</a:t>
            </a:r>
            <a:r>
              <a:rPr lang="zh-CN" altLang="en-US" smtClean="0"/>
              <a:t>基金会的一个子项目，处于萌芽阶段。</a:t>
            </a:r>
            <a:r>
              <a:rPr lang="en-US" altLang="zh-CN" smtClean="0"/>
              <a:t>DBpedia</a:t>
            </a:r>
            <a:r>
              <a:rPr lang="zh-CN" altLang="en-US" smtClean="0"/>
              <a:t>是一个在线关联数据知识库项目。它从维基百科的词条中抽取结构化数据，以提供更准确和直接的维基百科搜索，并在其他数据集和维基百科之间创建连接，并进一步将这些数据以关联数据的形式发布到互联网上，提供给需要这些关联数据的在线网络应用、社交网站或者其他在线关联数据知识库。</a:t>
            </a:r>
            <a:endParaRPr lang="en-US" altLang="zh-CN" smtClean="0"/>
          </a:p>
          <a:p>
            <a:r>
              <a:rPr lang="en-US" altLang="zh-CN" smtClean="0"/>
              <a:t>4. </a:t>
            </a:r>
            <a:endParaRPr lang="zh-CN" altLang="en-US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E0095111-8B70-43E1-81D1-85A44238AFE9}" type="slidenum">
              <a:rPr lang="zh-CN" altLang="en-US" smtClean="0"/>
              <a:pPr>
                <a:defRPr/>
              </a:pPr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105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226" name="备注占位符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各类型实体抽取：利用</a:t>
            </a:r>
            <a:r>
              <a:rPr lang="zh-CN" altLang="en-US" dirty="0" smtClean="0">
                <a:latin typeface="Times New Roman"/>
                <a:cs typeface="Times New Roman"/>
              </a:rPr>
              <a:t>用户搜索记录。该记录保存了用户的标识符、以及用户的查询条目、查询时间、搜索引擎返回的结果以及用户筛选后点击的链接。该数据集从一定程度上反映了人们对搜索结果的态度，是用户对网络资源的一种人工标识。根据</a:t>
            </a:r>
            <a:r>
              <a:rPr lang="zh-CN" altLang="en-US" dirty="0" smtClean="0"/>
              <a:t>用户搜索记录的数据特点，可用二部图表示该数据，其中</a:t>
            </a:r>
            <a:r>
              <a:rPr lang="en-US" dirty="0" err="1" smtClean="0"/>
              <a:t>q</a:t>
            </a:r>
            <a:r>
              <a:rPr lang="en-US" baseline="-25000" dirty="0" err="1" smtClean="0"/>
              <a:t>i</a:t>
            </a:r>
            <a:r>
              <a:rPr lang="zh-CN" altLang="en-US" dirty="0" smtClean="0"/>
              <a:t>表示用户的查询条目，</a:t>
            </a:r>
            <a:r>
              <a:rPr lang="en-US" dirty="0" err="1" smtClean="0"/>
              <a:t>u</a:t>
            </a:r>
            <a:r>
              <a:rPr lang="en-US" baseline="-25000" dirty="0" err="1" smtClean="0"/>
              <a:t>j</a:t>
            </a:r>
            <a:r>
              <a:rPr lang="zh-CN" altLang="en-US" dirty="0" smtClean="0"/>
              <a:t>表示用户点击过的链接，</a:t>
            </a:r>
            <a:r>
              <a:rPr lang="en-US" dirty="0" err="1" smtClean="0"/>
              <a:t>w</a:t>
            </a:r>
            <a:r>
              <a:rPr lang="en-US" baseline="-25000" dirty="0" err="1" smtClean="0"/>
              <a:t>ij</a:t>
            </a:r>
            <a:r>
              <a:rPr lang="zh-CN" altLang="en-US" dirty="0" smtClean="0"/>
              <a:t>表示</a:t>
            </a:r>
            <a:r>
              <a:rPr lang="en-US" dirty="0" err="1" smtClean="0"/>
              <a:t>q</a:t>
            </a:r>
            <a:r>
              <a:rPr lang="en-US" baseline="-25000" dirty="0" err="1" smtClean="0"/>
              <a:t>i</a:t>
            </a:r>
            <a:r>
              <a:rPr lang="zh-CN" altLang="en-US" dirty="0" smtClean="0"/>
              <a:t>和</a:t>
            </a:r>
            <a:r>
              <a:rPr lang="en-US" dirty="0" err="1" smtClean="0"/>
              <a:t>u</a:t>
            </a:r>
            <a:r>
              <a:rPr lang="en-US" baseline="-25000" dirty="0" err="1" smtClean="0"/>
              <a:t>j</a:t>
            </a:r>
            <a:r>
              <a:rPr lang="zh-CN" altLang="en-US" dirty="0" smtClean="0"/>
              <a:t>之间的权重，一般是通过用户点击次数进行衡量。采用随机游走</a:t>
            </a:r>
            <a:r>
              <a:rPr lang="en-US" dirty="0" smtClean="0"/>
              <a:t>(Random Walk)</a:t>
            </a:r>
            <a:r>
              <a:rPr lang="zh-CN" altLang="en-US" dirty="0" smtClean="0"/>
              <a:t>对用户搜索记录进行聚类，并选出每个类中具有高置信度的链接作为数据来源，同时抽取对应实体，并将置信度较高的实体加入种子实体中，进行下一次迭代。</a:t>
            </a:r>
            <a:endParaRPr lang="en-US" altLang="zh-CN" dirty="0" smtClean="0"/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属性抽取</a:t>
            </a:r>
            <a:endParaRPr lang="en-US" altLang="zh-CN" dirty="0" smtClean="0"/>
          </a:p>
          <a:p>
            <a:pPr marL="228600" indent="-228600">
              <a:defRPr/>
            </a:pPr>
            <a:r>
              <a:rPr lang="en-US" altLang="zh-CN" dirty="0" smtClean="0"/>
              <a:t>	a</a:t>
            </a:r>
            <a:r>
              <a:rPr lang="zh-CN" altLang="en-US" dirty="0" smtClean="0"/>
              <a:t>）半结构化网站，利用</a:t>
            </a:r>
            <a:r>
              <a:rPr lang="en-US" altLang="zh-CN" dirty="0" smtClean="0"/>
              <a:t>Tag path</a:t>
            </a:r>
            <a:r>
              <a:rPr lang="zh-CN" altLang="en-US" dirty="0" smtClean="0"/>
              <a:t>和</a:t>
            </a:r>
            <a:r>
              <a:rPr lang="en-US" altLang="zh-CN" dirty="0" smtClean="0"/>
              <a:t>Text node</a:t>
            </a:r>
            <a:r>
              <a:rPr lang="zh-CN" altLang="en-US" dirty="0" smtClean="0"/>
              <a:t>标识网页，对属性聚类</a:t>
            </a:r>
            <a:endParaRPr lang="en-US" altLang="zh-CN" dirty="0" smtClean="0"/>
          </a:p>
          <a:p>
            <a:pPr marL="228600" indent="-228600">
              <a:defRPr/>
            </a:pPr>
            <a:r>
              <a:rPr lang="en-US" altLang="zh-CN" dirty="0" smtClean="0"/>
              <a:t>	b) </a:t>
            </a:r>
            <a:r>
              <a:rPr lang="zh-CN" altLang="en-US" dirty="0" smtClean="0"/>
              <a:t>从查询日志中识别实体</a:t>
            </a:r>
            <a:r>
              <a:rPr lang="en-US" altLang="zh-CN" dirty="0" smtClean="0"/>
              <a:t>+</a:t>
            </a:r>
            <a:r>
              <a:rPr lang="zh-CN" altLang="en-US" dirty="0" smtClean="0"/>
              <a:t>属性名</a:t>
            </a:r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DC6BED7-312F-4243-BD60-471E19643BC5}" type="slidenum">
              <a:rPr lang="zh-CN" altLang="en-US" smtClean="0"/>
              <a:pPr>
                <a:defRPr/>
              </a:pPr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153" name="幻灯片图像占位符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8226" name="备注占位符 2"/>
          <p:cNvSpPr>
            <a:spLocks noGrp="1"/>
          </p:cNvSpPr>
          <p:nvPr>
            <p:ph type="body" idx="1"/>
          </p:nvPr>
        </p:nvSpPr>
        <p:spPr bwMode="auto"/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>
              <a:defRPr/>
            </a:pPr>
            <a:r>
              <a:rPr lang="zh-CN" altLang="en-US" dirty="0" smtClean="0"/>
              <a:t>属性值范围包括</a:t>
            </a:r>
            <a:endParaRPr lang="en-US" altLang="zh-CN" dirty="0" smtClean="0"/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数值型，如年龄</a:t>
            </a:r>
            <a:endParaRPr lang="en-US" altLang="zh-CN" dirty="0" smtClean="0"/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枚举型，如民族、星座</a:t>
            </a:r>
            <a:endParaRPr lang="en-US" altLang="zh-CN" dirty="0" smtClean="0"/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短文本，如出生地</a:t>
            </a:r>
            <a:endParaRPr lang="en-US" altLang="zh-CN" dirty="0" smtClean="0"/>
          </a:p>
          <a:p>
            <a:pPr marL="228600" indent="-228600">
              <a:buFontTx/>
              <a:buAutoNum type="arabicPeriod"/>
              <a:defRPr/>
            </a:pPr>
            <a:r>
              <a:rPr lang="zh-CN" altLang="en-US" dirty="0" smtClean="0"/>
              <a:t>长文本，如简介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86C8940-7D93-4E0A-915D-888C1EC8C1C6}" type="slidenum">
              <a:rPr lang="zh-CN" altLang="en-US" smtClean="0"/>
              <a:pPr>
                <a:defRPr/>
              </a:pPr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01" name="Rectangle 2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202" name="Rectangle 3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r>
              <a:rPr lang="zh-CN" altLang="en-US" smtClean="0"/>
              <a:t>提一下客户端环境可以获得多角度的更加全面的用户行为。</a:t>
            </a:r>
          </a:p>
          <a:p>
            <a:endParaRPr lang="zh-CN" altLang="en-US" smtClean="0"/>
          </a:p>
          <a:p>
            <a:r>
              <a:rPr lang="zh-CN" altLang="en-US" smtClean="0"/>
              <a:t>在这部分，我们选择基于机器学习的排序模型技术。</a:t>
            </a:r>
          </a:p>
          <a:p>
            <a:r>
              <a:rPr lang="zh-CN" altLang="en-US" smtClean="0"/>
              <a:t>基于多角度全面的海量的用户行为为基础，建立机器学习排序模型。使得搜索结果得到一个更加细致化、全面的效果优化。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4.png"/></Relationships>
</file>

<file path=ppt/slideLayouts/_rels/slideLayout1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1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2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2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2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6EE42B-62CC-4F7A-9960-393026AADA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1A3F219-2F4E-41BB-B145-F99702AF0C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3E47F0-0ED0-493A-AC12-B8274E5D9E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EA004C-9F35-4778-87B8-C7C999E2AA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99B9FBC-1E2D-4543-802F-2DEC141655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B771E9-78EC-43D4-A327-832F07FBB6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CBF93A0-0E57-4306-8C21-37B2F1367C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7ED87D7-D462-4DEB-A09C-63735F29A5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F80CD3-5ADD-4B6F-A5B7-B67D74F331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7FF6C-503B-40B0-BCE6-4CDF625E41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6275D87-BB3F-4E51-B226-1118F3EB64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A87B17-F6D5-46AD-9135-620C6BA141D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EDEB948-49C3-4FBA-BEC3-74BE1D139F3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20482C-5893-4F87-B46B-51E703B95A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A4B8E30-003A-46ED-AABF-DD2CCDF25DE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1DCB5F-A8D0-41BD-8D34-39C7EA3ED8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1AF5DC8-B11F-4523-A6DB-AAAF203BF4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464434-95CC-47D8-BD4F-3C32A547E6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913EA9-936D-4BB2-9D9C-F4D712BBE1A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9EA1C0-4455-4AF2-910F-B207B5EB59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5599A4-3095-47B5-9A70-545FDF62985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43ECD2-3448-49B7-A10A-95CCBB32AD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3BCC5A-0ED9-4209-AB34-7431387E54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23D8BC-DF8A-4D44-861C-F116310F084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AEB2E43-DD5B-4D0B-9C25-B28732D96D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3F02F91-E387-4718-9672-49666454C9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B0EE44-9A80-4A8B-AB8B-BBDFC174D53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775872-52C2-406B-A972-12B4F0B6C7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1263ED-9A1B-4B37-A926-0C3AEC4DFC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CB7B6E-65B8-44F9-9AFF-C3C06ECE0B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E4DF-2D6F-4605-901B-F203B924FC5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2D0FA7-331F-41E6-B296-B9A24EDAFDF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3EC5D-EDAE-484E-830D-C8B8A769B62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401CF86-7EB5-4BED-9C07-C72B054A99A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86DEE70E-5628-4D30-833B-CFF216B5E7E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90D9A29-A5F0-4BF1-9E04-B039E48DA1B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E3DE8-A68E-41D6-8AC0-3E35402781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4A0056-5F13-4920-B946-9B1551D5B9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106524-1899-4F5D-942F-A94946DE0C8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00B863-6E3A-42E9-B382-B96016923D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0E1D4B-20F2-4C95-B234-F2586E7197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DF27D7-5311-4E86-8CD2-3C8F002376F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5" descr="ppt1.jpg"/>
          <p:cNvPicPr>
            <a:picLocks noChangeAspect="1"/>
          </p:cNvPicPr>
          <p:nvPr userDrawn="1"/>
        </p:nvPicPr>
        <p:blipFill>
          <a:blip r:embed="rId2"/>
          <a:srcRect/>
          <a:stretch>
            <a:fillRect/>
          </a:stretch>
        </p:blipFill>
        <p:spPr bwMode="auto">
          <a:xfrm>
            <a:off x="7938" y="0"/>
            <a:ext cx="9128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1"/>
          <p:cNvPicPr>
            <a:picLocks noChangeAspect="1" noChangeArrowheads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4932363" y="6453188"/>
            <a:ext cx="20859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6259513" y="6134100"/>
            <a:ext cx="2670175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4082"/>
          </a:xfrm>
        </p:spPr>
        <p:txBody>
          <a:bodyPr>
            <a:normAutofit/>
          </a:bodyPr>
          <a:lstStyle>
            <a:lvl1pPr algn="l"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idx="1"/>
          </p:nvPr>
        </p:nvSpPr>
        <p:spPr>
          <a:xfrm>
            <a:off x="457200" y="1124744"/>
            <a:ext cx="8229600" cy="5001419"/>
          </a:xfrm>
        </p:spPr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43738-984B-4A59-9138-CCA2095EE6D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63A1A83-A750-4BF3-877A-CF79366CEE7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CD3F76E3-3A9D-4099-8B55-A55B51AD91BB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4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D9248F3-9FF7-43BD-A95E-0201A860E37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4D76A5E-49D8-423A-9A1A-696FA708072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40F569-4967-4CF4-82AF-4179F60E1E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599259-3E78-4CA7-8FFB-77F15B293D6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7F6952A-366C-44CE-8C87-CB8882E0A96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BB84D9F-F7D4-4E6F-8261-3BD469258F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81A2C4-9EF7-4F23-88E8-1C769C44AAC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C177B8-16E5-4FDB-A766-AFF3623B56A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FB4228-09D9-4134-95E9-44D990D26D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 descr="sogou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188" y="357188"/>
            <a:ext cx="16891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A0FB12F9-B199-419A-BBDF-4CD1ACD5ABB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5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FBA8AF0-FCC9-4A63-B81C-2C29DABE78D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791FDDD-6C6F-4D67-8A5C-30A92F25143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8B3840C-3CBD-4480-8754-815DC25944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009C289-4440-4117-8E68-AFBC7954A15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09E611-0453-44C8-BAEB-CE7A7D4EA5F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1383524-C49C-4CC3-BE2B-63ABCBF020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CB106A4-2881-421C-B539-78CD92C2EB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804A5B8-CFF9-43E9-9414-385866E55CD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8F94A7-A108-47D2-8AE0-B9027FDD03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E6C351D-F236-43FC-9CF7-2F6D9C8E86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2E9E78FE-9FF9-4311-A3B5-5E73054351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5206E0-0DF5-4778-9281-D0D7C427154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365AED-4BA7-4093-91B4-E6067427776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967230-5486-4582-BBFA-7272F9D478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BBC4671-82A0-4617-99F2-64A6BF9A21B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6C8E75B-2A4D-4B72-B131-2D740EC89B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0D270B-EF05-43E7-A494-6D5A12E132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4CBC89-DEB0-470B-AAA3-E1CAD203863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7097FF0-E245-443E-854A-50FCD62441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2634313-5828-4591-812C-31E8D3DB2B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08C473-C1A7-4093-AB0C-43F10B62070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57DCADF4-DDFB-4492-AB78-AA3E5BE33C5E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3C2A13-DA13-47AB-BBDE-31BE5D7591A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FF47EF3-3649-4527-99F6-7710D9D1F94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106A7B-EB49-4169-91DB-8C5D5B2A8D1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C44FBEA-6E07-4951-8556-F84B7281BC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83861D4-287C-48AE-A072-904FDC68EB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D8277B-3CCB-4985-B303-A9E7504024B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A79765-80B2-4157-8A06-C6A7060462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87C44A-01DA-474F-ADA2-042A7E5A3C4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4D36073-6BDF-469A-8A79-98850564FE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3E5D5A4-85B2-439D-B8ED-5EED0AFC940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9A3A9A14-E194-473B-803D-40EAA00509AC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8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813982-C463-417D-9B9B-B38DE54D859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1536E5F-6B65-44E4-A178-71B11AB703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0DA943-C3B2-491A-9232-3E836AB3FA4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EF7C83D-5917-4F91-B8D0-2B2CA07B142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84F8FF6-B521-40B8-A645-ADB0AEC924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D25CF24-24BD-421F-B4D8-35443D00712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C31271-BC2F-4786-B3D0-AC8109BFD67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B7F983-9203-4066-863F-01DF48FED8D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06CE38-9867-415B-9E2E-70A85BE24F9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1F523-C371-44A6-86E0-2CEAB0C4BA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6FDFEAC6-698C-489E-B025-C698C77FEEE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9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0148473-24EA-4FA4-8304-DD45E8DE09E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87D85B-3DC1-457C-AFF9-9944C9D784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453516-6F81-4730-8EA2-98C5739F7E0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F1387F6-43BE-49BC-848F-7665569CF2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F4ED72A-DF48-45DE-B887-EE5D632D7F4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4A2D016-9563-4FCB-89CF-CDB7A33B67E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5E6864-135A-48C5-B2A4-56AE6C211FE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E1EC61F-6AE5-4BDC-8939-552BEE084E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7174F1-46E4-44FC-AAF4-D4FDCFA457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2CD2703-16EC-416E-95C2-2E7ED4FE2B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7" descr="sogou.pn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7215188" y="357188"/>
            <a:ext cx="16891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5" descr="ppt1.jpg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 bwMode="auto">
          <a:xfrm>
            <a:off x="7938" y="0"/>
            <a:ext cx="9128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extBox 5"/>
          <p:cNvSpPr txBox="1"/>
          <p:nvPr userDrawn="1"/>
        </p:nvSpPr>
        <p:spPr>
          <a:xfrm>
            <a:off x="2555875" y="6237288"/>
            <a:ext cx="2108200" cy="36988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dirty="0"/>
              <a:t>                              </a:t>
            </a:r>
            <a:endParaRPr lang="zh-CN" altLang="en-US" dirty="0"/>
          </a:p>
        </p:txBody>
      </p:sp>
      <p:pic>
        <p:nvPicPr>
          <p:cNvPr id="7" name="Picture 2"/>
          <p:cNvPicPr>
            <a:picLocks noChangeAspect="1" noChangeArrowheads="1"/>
          </p:cNvPicPr>
          <p:nvPr userDrawn="1"/>
        </p:nvPicPr>
        <p:blipFill>
          <a:blip r:embed="rId4"/>
          <a:srcRect/>
          <a:stretch>
            <a:fillRect/>
          </a:stretch>
        </p:blipFill>
        <p:spPr bwMode="auto">
          <a:xfrm>
            <a:off x="4519613" y="6480175"/>
            <a:ext cx="242887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1"/>
          <p:cNvPicPr>
            <a:picLocks noChangeAspect="1" noChangeArrowheads="1"/>
          </p:cNvPicPr>
          <p:nvPr userDrawn="1"/>
        </p:nvPicPr>
        <p:blipFill>
          <a:blip r:embed="rId5"/>
          <a:srcRect/>
          <a:stretch>
            <a:fillRect/>
          </a:stretch>
        </p:blipFill>
        <p:spPr bwMode="auto">
          <a:xfrm>
            <a:off x="6369050" y="6143625"/>
            <a:ext cx="263207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457200" y="580340"/>
            <a:ext cx="8229600" cy="634082"/>
          </a:xfrm>
        </p:spPr>
        <p:txBody>
          <a:bodyPr>
            <a:normAutofit/>
          </a:bodyPr>
          <a:lstStyle>
            <a:lvl1pPr algn="l">
              <a:defRPr sz="3200" b="1" cap="none" spc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idx="1"/>
          </p:nvPr>
        </p:nvSpPr>
        <p:spPr>
          <a:xfrm>
            <a:off x="457200" y="1357298"/>
            <a:ext cx="8229600" cy="5001419"/>
          </a:xfrm>
        </p:spPr>
        <p:txBody>
          <a:bodyPr>
            <a:normAutofit/>
          </a:bodyPr>
          <a:lstStyle>
            <a:lvl1pPr>
              <a:defRPr sz="2800">
                <a:latin typeface="+mj-ea"/>
                <a:ea typeface="+mj-ea"/>
              </a:defRPr>
            </a:lvl1pPr>
          </a:lstStyle>
          <a:p>
            <a:pPr lvl="0"/>
            <a:r>
              <a:rPr lang="zh-CN" altLang="en-US" dirty="0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FB66E3EE-4449-4D42-BDA3-B91A7A700D55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0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7CE973A-D2BA-4D0C-9D47-A12572EEC7A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DB520F-FE45-41B6-A97E-CAA96CC0C8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EA9D60E-2099-4E65-961C-CBA603FD41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60E43CA-8A5D-42CA-8125-9F505C4531D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991834-D92A-4C05-89A2-4BCC3CD23A9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754D3E-7779-490D-A3AE-7C2B9280E57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F3A7A84-23DB-47CB-B4C6-123C9911028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FA2224-87B5-45BF-8277-22A17B476C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0E651C-3EE7-4E72-B8E4-67543026BFE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ADDE673-0804-4BBE-9C09-8148566719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043E3AEC-C7C7-4C6A-8DC5-8B853E67006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386973-DC2D-42CB-BBAC-5B708DC4CE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F279085-759C-4529-86A2-AB578D3A246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9D55394-EEBA-416D-8EC1-4B857E44C99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7F6469-E262-4A19-B3B7-CDA5A01E54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FCB9A9C-29C4-43E1-8A26-AD69C3C438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6CC7B34-53D7-43A8-9A0D-380DE0FB6E5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6A5619-8CCE-480A-A913-40D4B0CBFA4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4533942-5437-4A31-9AEC-621EC70AAC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1912E8-E5E4-48E5-8F24-E257DA65079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603F173-FD2B-4763-A186-BE9BF5911E6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FF390EF7-70AA-4A80-BA27-451DA9142A0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8451A6-5994-491D-8BFE-9B6AB14CE8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AE393A-58F7-4F83-8285-78BB40CEA1F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FAF8F6-58D0-4AD1-ADA7-FA3E33138AF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CA367C-8314-41A3-B68D-2A40FB9022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7997054-350F-4FD0-9B31-D7C04EBAD0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A5D331E-C0E9-4FC1-96AE-456F5D02A72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3EE560E-6F41-436A-9571-716F673AB47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01C3147-CFF7-4F2F-AE23-5271F01DE63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E0E693D-B5D7-4FF4-93F5-0927706A08A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517070-6AF2-46E5-A58D-871731C2CC2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14CE278E-E0B7-4628-B3C5-D1728566949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3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F774A60-DDDE-4403-979D-623E35C7E31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644E9A-DC60-47EF-A13F-99B121DA894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C8A2BEB-2FD2-46B7-9084-BBBA597132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A409BE-A86C-4472-A41E-B764C7CBE03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3271D3F-5DA6-447B-AD8B-CABCEDA19D1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ABE0F0-EC40-4A85-A52E-1C7B520C16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7FFBF9-ABF2-4603-9214-A010F3E96CC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26E482E-E960-4199-BF0F-76F2273AA61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A9DD8D-F38C-472F-A22F-D10FB832C4A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3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17E74-8FAC-4775-972B-245DD203454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2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50EFCD9B-D73A-4942-8232-7BE8FC5A546F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82C7FAB-CC4B-4161-B52C-C5F6435DF2F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221D52D-5269-42CC-A9A8-3860161561D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E915CC-4078-4C84-9D1C-8DDE61141B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E33B213-5BD7-440C-8603-FE839717DC8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FE6307D-A481-4FE2-859C-F907A6A3305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1188AD-22C9-4144-B608-B15B4CB51A3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33118A2-FA37-4B47-AED6-9E2431185E2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9951A20-BA35-489C-AF25-2A9914EEF29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8848A8C-AC54-4897-A1F4-20D04396320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4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775E524-BE0E-40F5-8838-BF41F7F6EB7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5EBBB011-7C64-494F-B7D4-63405917DA88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2342A5-2BE1-4C1A-B7D8-7F64781BFA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FCB37-62C0-4F24-A8D2-EE053AD588D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6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8CD136E1-53D2-4D2C-B9F5-62485E7CA3F2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7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DFCFA8FD-A314-4310-AD39-B7B53C881021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8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BFF721EA-9A00-4ECF-BC5A-FE93BAB1157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9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3F86D573-20BF-421C-AB12-1B7DAB5F4686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04A3448-21E6-4514-826A-2854D2AF8F5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0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1A016F31-B88F-4718-94EA-557B29CBCC90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1_标题幻灯片">
    <p:bg>
      <p:bgPr>
        <a:blipFill dpi="0" rotWithShape="0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 bwMode="auto">
          <a:xfrm>
            <a:off x="457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 bwMode="auto">
          <a:xfrm>
            <a:off x="3124200" y="6245225"/>
            <a:ext cx="2895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 bwMode="auto">
          <a:xfrm>
            <a:off x="6553200" y="6245225"/>
            <a:ext cx="2133600" cy="476250"/>
          </a:xfrm>
          <a:ln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latin typeface="Calibri" pitchFamily="34" charset="0"/>
              </a:defRPr>
            </a:lvl1pPr>
          </a:lstStyle>
          <a:p>
            <a:pPr>
              <a:defRPr/>
            </a:pPr>
            <a:fld id="{2EB5E912-CDDE-4B1A-82C6-24FAE477B499}" type="slidenum">
              <a:rPr lang="zh-CN" altLang="en-US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5EDA148-A4A0-4559-ACFB-289E5F1BB6C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6" descr="图片2.jpg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175" y="0"/>
            <a:ext cx="913765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图片 7" descr="sogou.pn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215188" y="357188"/>
            <a:ext cx="1689100" cy="4286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2" name="标题 5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 dirty="0"/>
          </a:p>
        </p:txBody>
      </p:sp>
      <p:sp>
        <p:nvSpPr>
          <p:cNvPr id="13" name="内容占位符 6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20F799-896C-4C04-A693-CFCF239C97E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9F6B64-7FC0-4C5B-B7B6-821E54A9D9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4BC37B6-0BBF-4ECE-AA22-968B48DB264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A240EB2-8896-47F6-AF1B-A1FC68DF07F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BE75771-9456-4442-9F65-EE399B57C47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3439870-4ADA-4482-AD08-2D9E1A3F2A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zh-CN" altLang="en-US" sz="3200" b="1" kern="1200" cap="none" spc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  <a:latin typeface="+mj-lt"/>
                <a:ea typeface="+mj-ea"/>
                <a:cs typeface="微软雅黑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>
                <a:latin typeface="微软雅黑" pitchFamily="34" charset="-122"/>
                <a:ea typeface="微软雅黑" pitchFamily="34" charset="-122"/>
              </a:defRPr>
            </a:lvl1pPr>
            <a:lvl2pPr>
              <a:defRPr sz="2400">
                <a:latin typeface="微软雅黑" pitchFamily="34" charset="-122"/>
                <a:ea typeface="微软雅黑" pitchFamily="34" charset="-122"/>
              </a:defRPr>
            </a:lvl2pPr>
            <a:lvl3pPr>
              <a:defRPr sz="2000">
                <a:latin typeface="微软雅黑" pitchFamily="34" charset="-122"/>
                <a:ea typeface="微软雅黑" pitchFamily="34" charset="-122"/>
              </a:defRPr>
            </a:lvl3pPr>
            <a:lvl4pPr>
              <a:defRPr sz="1800">
                <a:latin typeface="微软雅黑" pitchFamily="34" charset="-122"/>
                <a:ea typeface="微软雅黑" pitchFamily="34" charset="-122"/>
              </a:defRPr>
            </a:lvl4pPr>
            <a:lvl5pPr>
              <a:defRPr sz="1800">
                <a:latin typeface="微软雅黑" pitchFamily="34" charset="-122"/>
                <a:ea typeface="微软雅黑" pitchFamily="34" charset="-122"/>
              </a:defRPr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F8CB770-A5BE-4A98-921F-8E6D372FF6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A5B3A3A-8779-45EC-98D7-7057571A4F4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245E346-CEA6-4FFC-9189-4E34943DBFA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03CDE4-75BB-4C92-A080-308E9926645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92605F8-8191-4C98-8FC1-5249C770088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F5340E1-6779-405F-8E12-E43BBFB046B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B751E44-478B-475D-BB13-6E612437867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55EF4D-FE68-4D98-B3B1-67B248F7841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C82C-1EEE-4619-87F7-9DFE11F508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8DAB32-C590-4CFF-9158-CA9C55D34A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A4D11D-7B3B-48FF-89C1-81DDBBFF45A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>
                <a:latin typeface="微软雅黑" pitchFamily="34" charset="-122"/>
                <a:ea typeface="微软雅黑" pitchFamily="3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>
                <a:latin typeface="微软雅黑" pitchFamily="34" charset="-122"/>
                <a:ea typeface="微软雅黑" pitchFamily="34" charset="-122"/>
              </a:defRPr>
            </a:lvl1pPr>
            <a:lvl2pPr>
              <a:defRPr sz="2000">
                <a:latin typeface="微软雅黑" pitchFamily="34" charset="-122"/>
                <a:ea typeface="微软雅黑" pitchFamily="34" charset="-122"/>
              </a:defRPr>
            </a:lvl2pPr>
            <a:lvl3pPr>
              <a:defRPr sz="1800">
                <a:latin typeface="微软雅黑" pitchFamily="34" charset="-122"/>
                <a:ea typeface="微软雅黑" pitchFamily="34" charset="-122"/>
              </a:defRPr>
            </a:lvl3pPr>
            <a:lvl4pPr>
              <a:defRPr sz="1600">
                <a:latin typeface="微软雅黑" pitchFamily="34" charset="-122"/>
                <a:ea typeface="微软雅黑" pitchFamily="34" charset="-122"/>
              </a:defRPr>
            </a:lvl4pPr>
            <a:lvl5pPr>
              <a:defRPr sz="1600">
                <a:latin typeface="微软雅黑" pitchFamily="34" charset="-122"/>
                <a:ea typeface="微软雅黑" pitchFamily="34" charset="-122"/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C72AC3-B4BF-4005-B4C9-ED0CEE21A5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FF375B-C62D-4061-B179-3165634F67A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13DC525-2852-4DC1-95F3-0691502B7FA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22877A6-7769-4530-A744-582404EB78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35C5BC-1E8C-48C7-8D40-DBBF0EFD006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03957F-4C69-4223-900A-09A1B50087F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4DF7587-BFC0-4ACE-8A0D-1652EFC165C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9D2A605-D467-4F3A-93AE-4FD8AF6665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0999F74-007E-4042-8300-2155DAE9266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09C70B7-E92B-4ACE-AE55-105C946FFE6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0414C20-EB1A-4C5B-9A2E-EBE36412E41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B1F1035-BABC-40C0-A1AF-80C2A2C2FCE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355FDC7-2071-4D86-AFD8-A2D29A9D31C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68283B-6FE7-47FE-8027-FDEDB18390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A2DABF-5587-4569-80F9-95B9956022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AA6CBB-97D2-47DD-A2B5-8970521DB01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6A92FEB-47F7-481F-BA9F-EB73AF0CCD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58EF3E6-541D-4FDA-8163-73D6BD6EDD8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E9F294-525C-4A8E-8FE1-8FA97D22907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13B29A8-711B-4425-80AD-23FED290148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DF0F4B2-7923-4ADF-88D3-3CDC5A6CC2A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E63DD9F-0530-440E-805E-332B174C338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DCB30E-7642-4641-A050-43E7E581CB7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88DCDBB-9726-4F4C-BDE7-EBB1F795FE0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9232B2-3159-44D3-A3AA-8DC6B453C7B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19806-9112-406D-98C8-1FF28EF86E1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49EE8DC-95B4-48F7-A5F0-5F41F2787AC8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930CF08-CFFD-486D-8DF5-36EF6D67FA7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487C6F-C8B4-4DDD-B45F-EC40BCC2EF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3DF683F-A1A0-4F04-88FA-407C44BA383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3D214-FBD1-495F-803C-DCCB6CDF51D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C44DC69-642B-4860-9D04-5C8D915DA2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64A820-8A25-43C7-8FA8-A4BFFD5EA4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EDFCE84-6FD2-4455-A0B4-AE07D728AA67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2A2B4C5-9109-4872-B0A3-24C94890CD6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B24D1D0-1C99-420E-BEA3-39580AC61C64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7B82B8F-D020-4C1E-BD5A-632F5AAA19F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D81DC6C-9F42-4CA8-9381-E1BD1C9FE8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584DF6D-7D08-4E52-980D-6F8A3DCF2EF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FC5D5-3005-4D40-8278-B68BF43D475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D815D4A-D06A-4703-99BE-9FC0A60ED7D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166E215-220C-48AF-BDE1-54E0F2925C7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E27ABE-1E31-44E9-88F2-BB4F199E090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BE3796-508F-4251-B192-B2C7CCEDFC9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241F7B-F0D5-4CF4-BB23-814014B79E7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E797EE-7299-4363-87C6-3850A446B63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266FF20-FC14-4EFE-A104-C7A6EB17F03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3513100-92C5-44A6-9783-4DD2E866BA4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895417-9B9F-4731-8E8B-F68DEB39CA86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91FDD12-F6FF-4F1E-A5AB-EC6E6EB67B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7E20B3B-0C2D-4118-9E2A-0C7B7CBD6EF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D928C0A-ADFA-4856-82A8-DD21AB5F1D9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AB4FB55-FF93-47DE-B7B4-14F3154A27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D4A00B-A47E-4960-AF7D-39504193342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C309961-3EE0-4CF4-AD96-00001E159ED2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31.xml"/><Relationship Id="rId13" Type="http://schemas.openxmlformats.org/officeDocument/2006/relationships/theme" Target="../theme/theme10.xml"/><Relationship Id="rId3" Type="http://schemas.openxmlformats.org/officeDocument/2006/relationships/slideLayout" Target="../slideLayouts/slideLayout126.xml"/><Relationship Id="rId7" Type="http://schemas.openxmlformats.org/officeDocument/2006/relationships/slideLayout" Target="../slideLayouts/slideLayout130.xml"/><Relationship Id="rId12" Type="http://schemas.openxmlformats.org/officeDocument/2006/relationships/slideLayout" Target="../slideLayouts/slideLayout135.xml"/><Relationship Id="rId2" Type="http://schemas.openxmlformats.org/officeDocument/2006/relationships/slideLayout" Target="../slideLayouts/slideLayout125.xml"/><Relationship Id="rId1" Type="http://schemas.openxmlformats.org/officeDocument/2006/relationships/slideLayout" Target="../slideLayouts/slideLayout124.xml"/><Relationship Id="rId6" Type="http://schemas.openxmlformats.org/officeDocument/2006/relationships/slideLayout" Target="../slideLayouts/slideLayout129.xml"/><Relationship Id="rId11" Type="http://schemas.openxmlformats.org/officeDocument/2006/relationships/slideLayout" Target="../slideLayouts/slideLayout134.xml"/><Relationship Id="rId5" Type="http://schemas.openxmlformats.org/officeDocument/2006/relationships/slideLayout" Target="../slideLayouts/slideLayout128.xml"/><Relationship Id="rId10" Type="http://schemas.openxmlformats.org/officeDocument/2006/relationships/slideLayout" Target="../slideLayouts/slideLayout133.xml"/><Relationship Id="rId4" Type="http://schemas.openxmlformats.org/officeDocument/2006/relationships/slideLayout" Target="../slideLayouts/slideLayout127.xml"/><Relationship Id="rId9" Type="http://schemas.openxmlformats.org/officeDocument/2006/relationships/slideLayout" Target="../slideLayouts/slideLayout132.xml"/></Relationships>
</file>

<file path=ppt/slideMasters/_rels/slideMaster1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3.xml"/><Relationship Id="rId13" Type="http://schemas.openxmlformats.org/officeDocument/2006/relationships/theme" Target="../theme/theme11.xml"/><Relationship Id="rId3" Type="http://schemas.openxmlformats.org/officeDocument/2006/relationships/slideLayout" Target="../slideLayouts/slideLayout138.xml"/><Relationship Id="rId7" Type="http://schemas.openxmlformats.org/officeDocument/2006/relationships/slideLayout" Target="../slideLayouts/slideLayout142.xml"/><Relationship Id="rId12" Type="http://schemas.openxmlformats.org/officeDocument/2006/relationships/slideLayout" Target="../slideLayouts/slideLayout147.xml"/><Relationship Id="rId2" Type="http://schemas.openxmlformats.org/officeDocument/2006/relationships/slideLayout" Target="../slideLayouts/slideLayout137.xml"/><Relationship Id="rId1" Type="http://schemas.openxmlformats.org/officeDocument/2006/relationships/slideLayout" Target="../slideLayouts/slideLayout136.xml"/><Relationship Id="rId6" Type="http://schemas.openxmlformats.org/officeDocument/2006/relationships/slideLayout" Target="../slideLayouts/slideLayout141.xml"/><Relationship Id="rId11" Type="http://schemas.openxmlformats.org/officeDocument/2006/relationships/slideLayout" Target="../slideLayouts/slideLayout146.xml"/><Relationship Id="rId5" Type="http://schemas.openxmlformats.org/officeDocument/2006/relationships/slideLayout" Target="../slideLayouts/slideLayout140.xml"/><Relationship Id="rId10" Type="http://schemas.openxmlformats.org/officeDocument/2006/relationships/slideLayout" Target="../slideLayouts/slideLayout145.xml"/><Relationship Id="rId4" Type="http://schemas.openxmlformats.org/officeDocument/2006/relationships/slideLayout" Target="../slideLayouts/slideLayout139.xml"/><Relationship Id="rId9" Type="http://schemas.openxmlformats.org/officeDocument/2006/relationships/slideLayout" Target="../slideLayouts/slideLayout144.xml"/></Relationships>
</file>

<file path=ppt/slideMasters/_rels/slideMaster1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5.xml"/><Relationship Id="rId13" Type="http://schemas.openxmlformats.org/officeDocument/2006/relationships/theme" Target="../theme/theme12.xml"/><Relationship Id="rId3" Type="http://schemas.openxmlformats.org/officeDocument/2006/relationships/slideLayout" Target="../slideLayouts/slideLayout150.xml"/><Relationship Id="rId7" Type="http://schemas.openxmlformats.org/officeDocument/2006/relationships/slideLayout" Target="../slideLayouts/slideLayout154.xml"/><Relationship Id="rId12" Type="http://schemas.openxmlformats.org/officeDocument/2006/relationships/slideLayout" Target="../slideLayouts/slideLayout159.xml"/><Relationship Id="rId2" Type="http://schemas.openxmlformats.org/officeDocument/2006/relationships/slideLayout" Target="../slideLayouts/slideLayout149.xml"/><Relationship Id="rId1" Type="http://schemas.openxmlformats.org/officeDocument/2006/relationships/slideLayout" Target="../slideLayouts/slideLayout148.xml"/><Relationship Id="rId6" Type="http://schemas.openxmlformats.org/officeDocument/2006/relationships/slideLayout" Target="../slideLayouts/slideLayout153.xml"/><Relationship Id="rId11" Type="http://schemas.openxmlformats.org/officeDocument/2006/relationships/slideLayout" Target="../slideLayouts/slideLayout158.xml"/><Relationship Id="rId5" Type="http://schemas.openxmlformats.org/officeDocument/2006/relationships/slideLayout" Target="../slideLayouts/slideLayout152.xml"/><Relationship Id="rId10" Type="http://schemas.openxmlformats.org/officeDocument/2006/relationships/slideLayout" Target="../slideLayouts/slideLayout157.xml"/><Relationship Id="rId4" Type="http://schemas.openxmlformats.org/officeDocument/2006/relationships/slideLayout" Target="../slideLayouts/slideLayout151.xml"/><Relationship Id="rId9" Type="http://schemas.openxmlformats.org/officeDocument/2006/relationships/slideLayout" Target="../slideLayouts/slideLayout156.xml"/></Relationships>
</file>

<file path=ppt/slideMasters/_rels/slideMaster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7.xml"/><Relationship Id="rId3" Type="http://schemas.openxmlformats.org/officeDocument/2006/relationships/slideLayout" Target="../slideLayouts/slideLayout162.xml"/><Relationship Id="rId7" Type="http://schemas.openxmlformats.org/officeDocument/2006/relationships/slideLayout" Target="../slideLayouts/slideLayout166.xml"/><Relationship Id="rId12" Type="http://schemas.openxmlformats.org/officeDocument/2006/relationships/theme" Target="../theme/theme13.xml"/><Relationship Id="rId2" Type="http://schemas.openxmlformats.org/officeDocument/2006/relationships/slideLayout" Target="../slideLayouts/slideLayout161.xml"/><Relationship Id="rId1" Type="http://schemas.openxmlformats.org/officeDocument/2006/relationships/slideLayout" Target="../slideLayouts/slideLayout160.xml"/><Relationship Id="rId6" Type="http://schemas.openxmlformats.org/officeDocument/2006/relationships/slideLayout" Target="../slideLayouts/slideLayout165.xml"/><Relationship Id="rId11" Type="http://schemas.openxmlformats.org/officeDocument/2006/relationships/slideLayout" Target="../slideLayouts/slideLayout170.xml"/><Relationship Id="rId5" Type="http://schemas.openxmlformats.org/officeDocument/2006/relationships/slideLayout" Target="../slideLayouts/slideLayout164.xml"/><Relationship Id="rId10" Type="http://schemas.openxmlformats.org/officeDocument/2006/relationships/slideLayout" Target="../slideLayouts/slideLayout169.xml"/><Relationship Id="rId4" Type="http://schemas.openxmlformats.org/officeDocument/2006/relationships/slideLayout" Target="../slideLayouts/slideLayout163.xml"/><Relationship Id="rId9" Type="http://schemas.openxmlformats.org/officeDocument/2006/relationships/slideLayout" Target="../slideLayouts/slideLayout168.xml"/></Relationships>
</file>

<file path=ppt/slideMasters/_rels/slideMaster1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8.xml"/><Relationship Id="rId13" Type="http://schemas.openxmlformats.org/officeDocument/2006/relationships/theme" Target="../theme/theme14.xml"/><Relationship Id="rId3" Type="http://schemas.openxmlformats.org/officeDocument/2006/relationships/slideLayout" Target="../slideLayouts/slideLayout173.xml"/><Relationship Id="rId7" Type="http://schemas.openxmlformats.org/officeDocument/2006/relationships/slideLayout" Target="../slideLayouts/slideLayout177.xml"/><Relationship Id="rId12" Type="http://schemas.openxmlformats.org/officeDocument/2006/relationships/slideLayout" Target="../slideLayouts/slideLayout182.xml"/><Relationship Id="rId2" Type="http://schemas.openxmlformats.org/officeDocument/2006/relationships/slideLayout" Target="../slideLayouts/slideLayout172.xml"/><Relationship Id="rId1" Type="http://schemas.openxmlformats.org/officeDocument/2006/relationships/slideLayout" Target="../slideLayouts/slideLayout171.xml"/><Relationship Id="rId6" Type="http://schemas.openxmlformats.org/officeDocument/2006/relationships/slideLayout" Target="../slideLayouts/slideLayout176.xml"/><Relationship Id="rId11" Type="http://schemas.openxmlformats.org/officeDocument/2006/relationships/slideLayout" Target="../slideLayouts/slideLayout181.xml"/><Relationship Id="rId5" Type="http://schemas.openxmlformats.org/officeDocument/2006/relationships/slideLayout" Target="../slideLayouts/slideLayout175.xml"/><Relationship Id="rId10" Type="http://schemas.openxmlformats.org/officeDocument/2006/relationships/slideLayout" Target="../slideLayouts/slideLayout180.xml"/><Relationship Id="rId4" Type="http://schemas.openxmlformats.org/officeDocument/2006/relationships/slideLayout" Target="../slideLayouts/slideLayout174.xml"/><Relationship Id="rId9" Type="http://schemas.openxmlformats.org/officeDocument/2006/relationships/slideLayout" Target="../slideLayouts/slideLayout179.xml"/></Relationships>
</file>

<file path=ppt/slideMasters/_rels/slideMaster1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0.xml"/><Relationship Id="rId3" Type="http://schemas.openxmlformats.org/officeDocument/2006/relationships/slideLayout" Target="../slideLayouts/slideLayout185.xml"/><Relationship Id="rId7" Type="http://schemas.openxmlformats.org/officeDocument/2006/relationships/slideLayout" Target="../slideLayouts/slideLayout189.xml"/><Relationship Id="rId12" Type="http://schemas.openxmlformats.org/officeDocument/2006/relationships/theme" Target="../theme/theme15.xml"/><Relationship Id="rId2" Type="http://schemas.openxmlformats.org/officeDocument/2006/relationships/slideLayout" Target="../slideLayouts/slideLayout184.xml"/><Relationship Id="rId1" Type="http://schemas.openxmlformats.org/officeDocument/2006/relationships/slideLayout" Target="../slideLayouts/slideLayout183.xml"/><Relationship Id="rId6" Type="http://schemas.openxmlformats.org/officeDocument/2006/relationships/slideLayout" Target="../slideLayouts/slideLayout188.xml"/><Relationship Id="rId11" Type="http://schemas.openxmlformats.org/officeDocument/2006/relationships/slideLayout" Target="../slideLayouts/slideLayout193.xml"/><Relationship Id="rId5" Type="http://schemas.openxmlformats.org/officeDocument/2006/relationships/slideLayout" Target="../slideLayouts/slideLayout187.xml"/><Relationship Id="rId10" Type="http://schemas.openxmlformats.org/officeDocument/2006/relationships/slideLayout" Target="../slideLayouts/slideLayout192.xml"/><Relationship Id="rId4" Type="http://schemas.openxmlformats.org/officeDocument/2006/relationships/slideLayout" Target="../slideLayouts/slideLayout186.xml"/><Relationship Id="rId9" Type="http://schemas.openxmlformats.org/officeDocument/2006/relationships/slideLayout" Target="../slideLayouts/slideLayout191.xml"/></Relationships>
</file>

<file path=ppt/slideMasters/_rels/slideMaster1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1.xml"/><Relationship Id="rId13" Type="http://schemas.openxmlformats.org/officeDocument/2006/relationships/theme" Target="../theme/theme16.xml"/><Relationship Id="rId3" Type="http://schemas.openxmlformats.org/officeDocument/2006/relationships/slideLayout" Target="../slideLayouts/slideLayout196.xml"/><Relationship Id="rId7" Type="http://schemas.openxmlformats.org/officeDocument/2006/relationships/slideLayout" Target="../slideLayouts/slideLayout200.xml"/><Relationship Id="rId12" Type="http://schemas.openxmlformats.org/officeDocument/2006/relationships/slideLayout" Target="../slideLayouts/slideLayout205.xml"/><Relationship Id="rId2" Type="http://schemas.openxmlformats.org/officeDocument/2006/relationships/slideLayout" Target="../slideLayouts/slideLayout195.xml"/><Relationship Id="rId1" Type="http://schemas.openxmlformats.org/officeDocument/2006/relationships/slideLayout" Target="../slideLayouts/slideLayout194.xml"/><Relationship Id="rId6" Type="http://schemas.openxmlformats.org/officeDocument/2006/relationships/slideLayout" Target="../slideLayouts/slideLayout199.xml"/><Relationship Id="rId11" Type="http://schemas.openxmlformats.org/officeDocument/2006/relationships/slideLayout" Target="../slideLayouts/slideLayout204.xml"/><Relationship Id="rId5" Type="http://schemas.openxmlformats.org/officeDocument/2006/relationships/slideLayout" Target="../slideLayouts/slideLayout198.xml"/><Relationship Id="rId10" Type="http://schemas.openxmlformats.org/officeDocument/2006/relationships/slideLayout" Target="../slideLayouts/slideLayout203.xml"/><Relationship Id="rId4" Type="http://schemas.openxmlformats.org/officeDocument/2006/relationships/slideLayout" Target="../slideLayouts/slideLayout197.xml"/><Relationship Id="rId9" Type="http://schemas.openxmlformats.org/officeDocument/2006/relationships/slideLayout" Target="../slideLayouts/slideLayout202.xml"/></Relationships>
</file>

<file path=ppt/slideMasters/_rels/slideMaster1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3.xml"/><Relationship Id="rId3" Type="http://schemas.openxmlformats.org/officeDocument/2006/relationships/slideLayout" Target="../slideLayouts/slideLayout208.xml"/><Relationship Id="rId7" Type="http://schemas.openxmlformats.org/officeDocument/2006/relationships/slideLayout" Target="../slideLayouts/slideLayout212.xml"/><Relationship Id="rId12" Type="http://schemas.openxmlformats.org/officeDocument/2006/relationships/theme" Target="../theme/theme17.xml"/><Relationship Id="rId2" Type="http://schemas.openxmlformats.org/officeDocument/2006/relationships/slideLayout" Target="../slideLayouts/slideLayout207.xml"/><Relationship Id="rId1" Type="http://schemas.openxmlformats.org/officeDocument/2006/relationships/slideLayout" Target="../slideLayouts/slideLayout206.xml"/><Relationship Id="rId6" Type="http://schemas.openxmlformats.org/officeDocument/2006/relationships/slideLayout" Target="../slideLayouts/slideLayout211.xml"/><Relationship Id="rId11" Type="http://schemas.openxmlformats.org/officeDocument/2006/relationships/slideLayout" Target="../slideLayouts/slideLayout216.xml"/><Relationship Id="rId5" Type="http://schemas.openxmlformats.org/officeDocument/2006/relationships/slideLayout" Target="../slideLayouts/slideLayout210.xml"/><Relationship Id="rId10" Type="http://schemas.openxmlformats.org/officeDocument/2006/relationships/slideLayout" Target="../slideLayouts/slideLayout215.xml"/><Relationship Id="rId4" Type="http://schemas.openxmlformats.org/officeDocument/2006/relationships/slideLayout" Target="../slideLayouts/slideLayout209.xml"/><Relationship Id="rId9" Type="http://schemas.openxmlformats.org/officeDocument/2006/relationships/slideLayout" Target="../slideLayouts/slideLayout214.xml"/></Relationships>
</file>

<file path=ppt/slideMasters/_rels/slideMaster1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4.xml"/><Relationship Id="rId13" Type="http://schemas.openxmlformats.org/officeDocument/2006/relationships/theme" Target="../theme/theme18.xml"/><Relationship Id="rId3" Type="http://schemas.openxmlformats.org/officeDocument/2006/relationships/slideLayout" Target="../slideLayouts/slideLayout219.xml"/><Relationship Id="rId7" Type="http://schemas.openxmlformats.org/officeDocument/2006/relationships/slideLayout" Target="../slideLayouts/slideLayout223.xml"/><Relationship Id="rId12" Type="http://schemas.openxmlformats.org/officeDocument/2006/relationships/slideLayout" Target="../slideLayouts/slideLayout228.xml"/><Relationship Id="rId2" Type="http://schemas.openxmlformats.org/officeDocument/2006/relationships/slideLayout" Target="../slideLayouts/slideLayout218.xml"/><Relationship Id="rId1" Type="http://schemas.openxmlformats.org/officeDocument/2006/relationships/slideLayout" Target="../slideLayouts/slideLayout217.xml"/><Relationship Id="rId6" Type="http://schemas.openxmlformats.org/officeDocument/2006/relationships/slideLayout" Target="../slideLayouts/slideLayout222.xml"/><Relationship Id="rId11" Type="http://schemas.openxmlformats.org/officeDocument/2006/relationships/slideLayout" Target="../slideLayouts/slideLayout227.xml"/><Relationship Id="rId5" Type="http://schemas.openxmlformats.org/officeDocument/2006/relationships/slideLayout" Target="../slideLayouts/slideLayout221.xml"/><Relationship Id="rId10" Type="http://schemas.openxmlformats.org/officeDocument/2006/relationships/slideLayout" Target="../slideLayouts/slideLayout226.xml"/><Relationship Id="rId4" Type="http://schemas.openxmlformats.org/officeDocument/2006/relationships/slideLayout" Target="../slideLayouts/slideLayout220.xml"/><Relationship Id="rId9" Type="http://schemas.openxmlformats.org/officeDocument/2006/relationships/slideLayout" Target="../slideLayouts/slideLayout225.xml"/></Relationships>
</file>

<file path=ppt/slideMasters/_rels/slideMaster1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6.xml"/><Relationship Id="rId3" Type="http://schemas.openxmlformats.org/officeDocument/2006/relationships/slideLayout" Target="../slideLayouts/slideLayout231.xml"/><Relationship Id="rId7" Type="http://schemas.openxmlformats.org/officeDocument/2006/relationships/slideLayout" Target="../slideLayouts/slideLayout235.xml"/><Relationship Id="rId12" Type="http://schemas.openxmlformats.org/officeDocument/2006/relationships/theme" Target="../theme/theme19.xml"/><Relationship Id="rId2" Type="http://schemas.openxmlformats.org/officeDocument/2006/relationships/slideLayout" Target="../slideLayouts/slideLayout230.xml"/><Relationship Id="rId1" Type="http://schemas.openxmlformats.org/officeDocument/2006/relationships/slideLayout" Target="../slideLayouts/slideLayout229.xml"/><Relationship Id="rId6" Type="http://schemas.openxmlformats.org/officeDocument/2006/relationships/slideLayout" Target="../slideLayouts/slideLayout234.xml"/><Relationship Id="rId11" Type="http://schemas.openxmlformats.org/officeDocument/2006/relationships/slideLayout" Target="../slideLayouts/slideLayout239.xml"/><Relationship Id="rId5" Type="http://schemas.openxmlformats.org/officeDocument/2006/relationships/slideLayout" Target="../slideLayouts/slideLayout233.xml"/><Relationship Id="rId10" Type="http://schemas.openxmlformats.org/officeDocument/2006/relationships/slideLayout" Target="../slideLayouts/slideLayout238.xml"/><Relationship Id="rId4" Type="http://schemas.openxmlformats.org/officeDocument/2006/relationships/slideLayout" Target="../slideLayouts/slideLayout232.xml"/><Relationship Id="rId9" Type="http://schemas.openxmlformats.org/officeDocument/2006/relationships/slideLayout" Target="../slideLayouts/slideLayout237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slideLayout" Target="../slideLayouts/slideLayout43.xml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slideLayout" Target="../slideLayouts/slideLayout42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2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47.xml"/><Relationship Id="rId13" Type="http://schemas.openxmlformats.org/officeDocument/2006/relationships/theme" Target="../theme/theme20.xml"/><Relationship Id="rId3" Type="http://schemas.openxmlformats.org/officeDocument/2006/relationships/slideLayout" Target="../slideLayouts/slideLayout242.xml"/><Relationship Id="rId7" Type="http://schemas.openxmlformats.org/officeDocument/2006/relationships/slideLayout" Target="../slideLayouts/slideLayout246.xml"/><Relationship Id="rId12" Type="http://schemas.openxmlformats.org/officeDocument/2006/relationships/slideLayout" Target="../slideLayouts/slideLayout251.xml"/><Relationship Id="rId2" Type="http://schemas.openxmlformats.org/officeDocument/2006/relationships/slideLayout" Target="../slideLayouts/slideLayout241.xml"/><Relationship Id="rId1" Type="http://schemas.openxmlformats.org/officeDocument/2006/relationships/slideLayout" Target="../slideLayouts/slideLayout240.xml"/><Relationship Id="rId6" Type="http://schemas.openxmlformats.org/officeDocument/2006/relationships/slideLayout" Target="../slideLayouts/slideLayout245.xml"/><Relationship Id="rId11" Type="http://schemas.openxmlformats.org/officeDocument/2006/relationships/slideLayout" Target="../slideLayouts/slideLayout250.xml"/><Relationship Id="rId5" Type="http://schemas.openxmlformats.org/officeDocument/2006/relationships/slideLayout" Target="../slideLayouts/slideLayout244.xml"/><Relationship Id="rId10" Type="http://schemas.openxmlformats.org/officeDocument/2006/relationships/slideLayout" Target="../slideLayouts/slideLayout249.xml"/><Relationship Id="rId4" Type="http://schemas.openxmlformats.org/officeDocument/2006/relationships/slideLayout" Target="../slideLayouts/slideLayout243.xml"/><Relationship Id="rId9" Type="http://schemas.openxmlformats.org/officeDocument/2006/relationships/slideLayout" Target="../slideLayouts/slideLayout24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1.xml"/><Relationship Id="rId3" Type="http://schemas.openxmlformats.org/officeDocument/2006/relationships/slideLayout" Target="../slideLayouts/slideLayout46.xml"/><Relationship Id="rId7" Type="http://schemas.openxmlformats.org/officeDocument/2006/relationships/slideLayout" Target="../slideLayouts/slideLayout5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45.xml"/><Relationship Id="rId1" Type="http://schemas.openxmlformats.org/officeDocument/2006/relationships/slideLayout" Target="../slideLayouts/slideLayout44.xml"/><Relationship Id="rId6" Type="http://schemas.openxmlformats.org/officeDocument/2006/relationships/slideLayout" Target="../slideLayouts/slideLayout49.xml"/><Relationship Id="rId11" Type="http://schemas.openxmlformats.org/officeDocument/2006/relationships/slideLayout" Target="../slideLayouts/slideLayout54.xml"/><Relationship Id="rId5" Type="http://schemas.openxmlformats.org/officeDocument/2006/relationships/slideLayout" Target="../slideLayouts/slideLayout48.xml"/><Relationship Id="rId10" Type="http://schemas.openxmlformats.org/officeDocument/2006/relationships/slideLayout" Target="../slideLayouts/slideLayout53.xml"/><Relationship Id="rId4" Type="http://schemas.openxmlformats.org/officeDocument/2006/relationships/slideLayout" Target="../slideLayouts/slideLayout47.xml"/><Relationship Id="rId9" Type="http://schemas.openxmlformats.org/officeDocument/2006/relationships/slideLayout" Target="../slideLayouts/slideLayout52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2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57.xml"/><Relationship Id="rId7" Type="http://schemas.openxmlformats.org/officeDocument/2006/relationships/slideLayout" Target="../slideLayouts/slideLayout61.xml"/><Relationship Id="rId12" Type="http://schemas.openxmlformats.org/officeDocument/2006/relationships/slideLayout" Target="../slideLayouts/slideLayout66.xml"/><Relationship Id="rId2" Type="http://schemas.openxmlformats.org/officeDocument/2006/relationships/slideLayout" Target="../slideLayouts/slideLayout56.xml"/><Relationship Id="rId1" Type="http://schemas.openxmlformats.org/officeDocument/2006/relationships/slideLayout" Target="../slideLayouts/slideLayout55.xml"/><Relationship Id="rId6" Type="http://schemas.openxmlformats.org/officeDocument/2006/relationships/slideLayout" Target="../slideLayouts/slideLayout60.xml"/><Relationship Id="rId11" Type="http://schemas.openxmlformats.org/officeDocument/2006/relationships/slideLayout" Target="../slideLayouts/slideLayout65.xml"/><Relationship Id="rId5" Type="http://schemas.openxmlformats.org/officeDocument/2006/relationships/slideLayout" Target="../slideLayouts/slideLayout59.xml"/><Relationship Id="rId10" Type="http://schemas.openxmlformats.org/officeDocument/2006/relationships/slideLayout" Target="../slideLayouts/slideLayout64.xml"/><Relationship Id="rId4" Type="http://schemas.openxmlformats.org/officeDocument/2006/relationships/slideLayout" Target="../slideLayouts/slideLayout58.xml"/><Relationship Id="rId9" Type="http://schemas.openxmlformats.org/officeDocument/2006/relationships/slideLayout" Target="../slideLayouts/slideLayout63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4.xml"/><Relationship Id="rId3" Type="http://schemas.openxmlformats.org/officeDocument/2006/relationships/slideLayout" Target="../slideLayouts/slideLayout69.xml"/><Relationship Id="rId7" Type="http://schemas.openxmlformats.org/officeDocument/2006/relationships/slideLayout" Target="../slideLayouts/slideLayout73.xml"/><Relationship Id="rId12" Type="http://schemas.openxmlformats.org/officeDocument/2006/relationships/theme" Target="../theme/theme5.xml"/><Relationship Id="rId2" Type="http://schemas.openxmlformats.org/officeDocument/2006/relationships/slideLayout" Target="../slideLayouts/slideLayout68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Relationship Id="rId11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1.xml"/><Relationship Id="rId10" Type="http://schemas.openxmlformats.org/officeDocument/2006/relationships/slideLayout" Target="../slideLayouts/slideLayout76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5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80.xml"/><Relationship Id="rId7" Type="http://schemas.openxmlformats.org/officeDocument/2006/relationships/slideLayout" Target="../slideLayouts/slideLayout84.xml"/><Relationship Id="rId12" Type="http://schemas.openxmlformats.org/officeDocument/2006/relationships/slideLayout" Target="../slideLayouts/slideLayout89.xml"/><Relationship Id="rId2" Type="http://schemas.openxmlformats.org/officeDocument/2006/relationships/slideLayout" Target="../slideLayouts/slideLayout79.xml"/><Relationship Id="rId1" Type="http://schemas.openxmlformats.org/officeDocument/2006/relationships/slideLayout" Target="../slideLayouts/slideLayout78.xml"/><Relationship Id="rId6" Type="http://schemas.openxmlformats.org/officeDocument/2006/relationships/slideLayout" Target="../slideLayouts/slideLayout83.xml"/><Relationship Id="rId11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2.xml"/><Relationship Id="rId10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1.xml"/><Relationship Id="rId9" Type="http://schemas.openxmlformats.org/officeDocument/2006/relationships/slideLayout" Target="../slideLayouts/slideLayout8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7.xml"/><Relationship Id="rId3" Type="http://schemas.openxmlformats.org/officeDocument/2006/relationships/slideLayout" Target="../slideLayouts/slideLayout92.xml"/><Relationship Id="rId7" Type="http://schemas.openxmlformats.org/officeDocument/2006/relationships/slideLayout" Target="../slideLayouts/slideLayout96.xml"/><Relationship Id="rId12" Type="http://schemas.openxmlformats.org/officeDocument/2006/relationships/theme" Target="../theme/theme7.xml"/><Relationship Id="rId2" Type="http://schemas.openxmlformats.org/officeDocument/2006/relationships/slideLayout" Target="../slideLayouts/slideLayout91.xml"/><Relationship Id="rId1" Type="http://schemas.openxmlformats.org/officeDocument/2006/relationships/slideLayout" Target="../slideLayouts/slideLayout90.xml"/><Relationship Id="rId6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100.xml"/><Relationship Id="rId5" Type="http://schemas.openxmlformats.org/officeDocument/2006/relationships/slideLayout" Target="../slideLayouts/slideLayout94.xml"/><Relationship Id="rId10" Type="http://schemas.openxmlformats.org/officeDocument/2006/relationships/slideLayout" Target="../slideLayouts/slideLayout99.xml"/><Relationship Id="rId4" Type="http://schemas.openxmlformats.org/officeDocument/2006/relationships/slideLayout" Target="../slideLayouts/slideLayout93.xml"/><Relationship Id="rId9" Type="http://schemas.openxmlformats.org/officeDocument/2006/relationships/slideLayout" Target="../slideLayouts/slideLayout9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8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103.xml"/><Relationship Id="rId7" Type="http://schemas.openxmlformats.org/officeDocument/2006/relationships/slideLayout" Target="../slideLayouts/slideLayout107.xml"/><Relationship Id="rId12" Type="http://schemas.openxmlformats.org/officeDocument/2006/relationships/slideLayout" Target="../slideLayouts/slideLayout112.xml"/><Relationship Id="rId2" Type="http://schemas.openxmlformats.org/officeDocument/2006/relationships/slideLayout" Target="../slideLayouts/slideLayout102.xml"/><Relationship Id="rId1" Type="http://schemas.openxmlformats.org/officeDocument/2006/relationships/slideLayout" Target="../slideLayouts/slideLayout101.xml"/><Relationship Id="rId6" Type="http://schemas.openxmlformats.org/officeDocument/2006/relationships/slideLayout" Target="../slideLayouts/slideLayout106.xml"/><Relationship Id="rId11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105.xml"/><Relationship Id="rId10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104.xml"/><Relationship Id="rId9" Type="http://schemas.openxmlformats.org/officeDocument/2006/relationships/slideLayout" Target="../slideLayouts/slideLayout10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0.xml"/><Relationship Id="rId3" Type="http://schemas.openxmlformats.org/officeDocument/2006/relationships/slideLayout" Target="../slideLayouts/slideLayout115.xml"/><Relationship Id="rId7" Type="http://schemas.openxmlformats.org/officeDocument/2006/relationships/slideLayout" Target="../slideLayouts/slideLayout119.xml"/><Relationship Id="rId12" Type="http://schemas.openxmlformats.org/officeDocument/2006/relationships/theme" Target="../theme/theme9.xml"/><Relationship Id="rId2" Type="http://schemas.openxmlformats.org/officeDocument/2006/relationships/slideLayout" Target="../slideLayouts/slideLayout114.xml"/><Relationship Id="rId1" Type="http://schemas.openxmlformats.org/officeDocument/2006/relationships/slideLayout" Target="../slideLayouts/slideLayout113.xml"/><Relationship Id="rId6" Type="http://schemas.openxmlformats.org/officeDocument/2006/relationships/slideLayout" Target="../slideLayouts/slideLayout118.xml"/><Relationship Id="rId11" Type="http://schemas.openxmlformats.org/officeDocument/2006/relationships/slideLayout" Target="../slideLayouts/slideLayout123.xml"/><Relationship Id="rId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22.xml"/><Relationship Id="rId4" Type="http://schemas.openxmlformats.org/officeDocument/2006/relationships/slideLayout" Target="../slideLayouts/slideLayout116.xml"/><Relationship Id="rId9" Type="http://schemas.openxmlformats.org/officeDocument/2006/relationships/slideLayout" Target="../slideLayouts/slideLayout1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89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9389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511C2659-C025-43F8-BDF7-5482FE185A6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92" r:id="rId1"/>
    <p:sldLayoutId id="2147484210" r:id="rId2"/>
    <p:sldLayoutId id="2147483991" r:id="rId3"/>
    <p:sldLayoutId id="2147483990" r:id="rId4"/>
    <p:sldLayoutId id="2147483989" r:id="rId5"/>
    <p:sldLayoutId id="2147483988" r:id="rId6"/>
    <p:sldLayoutId id="2147483987" r:id="rId7"/>
    <p:sldLayoutId id="2147483986" r:id="rId8"/>
    <p:sldLayoutId id="2147483985" r:id="rId9"/>
    <p:sldLayoutId id="2147483984" r:id="rId10"/>
    <p:sldLayoutId id="2147483983" r:id="rId11"/>
    <p:sldLayoutId id="2147483982" r:id="rId12"/>
    <p:sldLayoutId id="2147484211" r:id="rId13"/>
    <p:sldLayoutId id="2147484212" r:id="rId14"/>
    <p:sldLayoutId id="2147484213" r:id="rId15"/>
    <p:sldLayoutId id="2147484214" r:id="rId16"/>
    <p:sldLayoutId id="2147484215" r:id="rId17"/>
    <p:sldLayoutId id="2147484216" r:id="rId18"/>
    <p:sldLayoutId id="2147484217" r:id="rId19"/>
    <p:sldLayoutId id="2147484218" r:id="rId20"/>
    <p:sldLayoutId id="2147484219" r:id="rId21"/>
    <p:sldLayoutId id="2147484220" r:id="rId22"/>
    <p:sldLayoutId id="2147484221" r:id="rId23"/>
    <p:sldLayoutId id="2147484222" r:id="rId24"/>
    <p:sldLayoutId id="2147484223" r:id="rId25"/>
    <p:sldLayoutId id="2147484224" r:id="rId26"/>
    <p:sldLayoutId id="2147484225" r:id="rId27"/>
    <p:sldLayoutId id="2147484226" r:id="rId28"/>
    <p:sldLayoutId id="2147484227" r:id="rId29"/>
    <p:sldLayoutId id="2147484228" r:id="rId30"/>
    <p:sldLayoutId id="2147484229" r:id="rId3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微软雅黑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361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EA2F724-D1EB-4DF6-BA51-34575EC51E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95" r:id="rId1"/>
    <p:sldLayoutId id="2147484094" r:id="rId2"/>
    <p:sldLayoutId id="2147484093" r:id="rId3"/>
    <p:sldLayoutId id="2147484092" r:id="rId4"/>
    <p:sldLayoutId id="2147484091" r:id="rId5"/>
    <p:sldLayoutId id="2147484090" r:id="rId6"/>
    <p:sldLayoutId id="2147484089" r:id="rId7"/>
    <p:sldLayoutId id="2147484088" r:id="rId8"/>
    <p:sldLayoutId id="2147484087" r:id="rId9"/>
    <p:sldLayoutId id="2147484086" r:id="rId10"/>
    <p:sldLayoutId id="2147484085" r:id="rId11"/>
    <p:sldLayoutId id="2147484084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4950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752634F9-E2E7-499B-88F8-05C6B3ED99E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06" r:id="rId1"/>
    <p:sldLayoutId id="2147484231" r:id="rId2"/>
    <p:sldLayoutId id="2147484105" r:id="rId3"/>
    <p:sldLayoutId id="2147484104" r:id="rId4"/>
    <p:sldLayoutId id="2147484103" r:id="rId5"/>
    <p:sldLayoutId id="2147484102" r:id="rId6"/>
    <p:sldLayoutId id="2147484101" r:id="rId7"/>
    <p:sldLayoutId id="2147484100" r:id="rId8"/>
    <p:sldLayoutId id="2147484099" r:id="rId9"/>
    <p:sldLayoutId id="2147484098" r:id="rId10"/>
    <p:sldLayoutId id="2147484097" r:id="rId11"/>
    <p:sldLayoutId id="2147484096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微软雅黑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  <a:cs typeface="微软雅黑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Franklin Gothic Medium" pitchFamily="34" charset="0"/>
          <a:ea typeface="微软雅黑" pitchFamily="34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628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A840729-3529-468A-B79F-5CAAFFC3993B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17" r:id="rId1"/>
    <p:sldLayoutId id="2147484232" r:id="rId2"/>
    <p:sldLayoutId id="2147484116" r:id="rId3"/>
    <p:sldLayoutId id="2147484115" r:id="rId4"/>
    <p:sldLayoutId id="2147484114" r:id="rId5"/>
    <p:sldLayoutId id="2147484113" r:id="rId6"/>
    <p:sldLayoutId id="2147484112" r:id="rId7"/>
    <p:sldLayoutId id="2147484111" r:id="rId8"/>
    <p:sldLayoutId id="2147484110" r:id="rId9"/>
    <p:sldLayoutId id="2147484109" r:id="rId10"/>
    <p:sldLayoutId id="2147484108" r:id="rId11"/>
    <p:sldLayoutId id="2147484107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13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761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870F8122-07D5-485C-8B22-45B7885FDE1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8" r:id="rId1"/>
    <p:sldLayoutId id="2147484127" r:id="rId2"/>
    <p:sldLayoutId id="2147484126" r:id="rId3"/>
    <p:sldLayoutId id="2147484125" r:id="rId4"/>
    <p:sldLayoutId id="2147484124" r:id="rId5"/>
    <p:sldLayoutId id="2147484123" r:id="rId6"/>
    <p:sldLayoutId id="2147484122" r:id="rId7"/>
    <p:sldLayoutId id="2147484121" r:id="rId8"/>
    <p:sldLayoutId id="2147484120" r:id="rId9"/>
    <p:sldLayoutId id="2147484119" r:id="rId10"/>
    <p:sldLayoutId id="2147484118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884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1CA51021-68C2-40CE-8048-57E2EF29940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40" r:id="rId1"/>
    <p:sldLayoutId id="2147484139" r:id="rId2"/>
    <p:sldLayoutId id="2147484138" r:id="rId3"/>
    <p:sldLayoutId id="2147484137" r:id="rId4"/>
    <p:sldLayoutId id="2147484136" r:id="rId5"/>
    <p:sldLayoutId id="2147484135" r:id="rId6"/>
    <p:sldLayoutId id="2147484134" r:id="rId7"/>
    <p:sldLayoutId id="2147484133" r:id="rId8"/>
    <p:sldLayoutId id="2147484132" r:id="rId9"/>
    <p:sldLayoutId id="2147484131" r:id="rId10"/>
    <p:sldLayoutId id="2147484130" r:id="rId11"/>
    <p:sldLayoutId id="2147484129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73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017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37E2431-70AE-48FE-9FD6-6062E8CA10BF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51" r:id="rId1"/>
    <p:sldLayoutId id="2147484150" r:id="rId2"/>
    <p:sldLayoutId id="2147484149" r:id="rId3"/>
    <p:sldLayoutId id="2147484148" r:id="rId4"/>
    <p:sldLayoutId id="2147484147" r:id="rId5"/>
    <p:sldLayoutId id="2147484146" r:id="rId6"/>
    <p:sldLayoutId id="2147484145" r:id="rId7"/>
    <p:sldLayoutId id="2147484144" r:id="rId8"/>
    <p:sldLayoutId id="2147484143" r:id="rId9"/>
    <p:sldLayoutId id="2147484142" r:id="rId10"/>
    <p:sldLayoutId id="2147484141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0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140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FAB11A77-721B-4AB9-BAEA-C40D0031EA0A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63" r:id="rId1"/>
    <p:sldLayoutId id="2147484162" r:id="rId2"/>
    <p:sldLayoutId id="2147484161" r:id="rId3"/>
    <p:sldLayoutId id="2147484160" r:id="rId4"/>
    <p:sldLayoutId id="2147484159" r:id="rId5"/>
    <p:sldLayoutId id="2147484158" r:id="rId6"/>
    <p:sldLayoutId id="2147484157" r:id="rId7"/>
    <p:sldLayoutId id="2147484156" r:id="rId8"/>
    <p:sldLayoutId id="2147484155" r:id="rId9"/>
    <p:sldLayoutId id="2147484154" r:id="rId10"/>
    <p:sldLayoutId id="2147484153" r:id="rId11"/>
    <p:sldLayoutId id="2147484152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33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273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617054F-0088-4097-B66E-BB760A7C9265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74" r:id="rId1"/>
    <p:sldLayoutId id="2147484173" r:id="rId2"/>
    <p:sldLayoutId id="2147484172" r:id="rId3"/>
    <p:sldLayoutId id="2147484171" r:id="rId4"/>
    <p:sldLayoutId id="2147484170" r:id="rId5"/>
    <p:sldLayoutId id="2147484169" r:id="rId6"/>
    <p:sldLayoutId id="2147484168" r:id="rId7"/>
    <p:sldLayoutId id="2147484167" r:id="rId8"/>
    <p:sldLayoutId id="2147484166" r:id="rId9"/>
    <p:sldLayoutId id="2147484165" r:id="rId10"/>
    <p:sldLayoutId id="214748416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396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EDF601C2-4D21-4669-A68F-BF74DF4B12B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86" r:id="rId1"/>
    <p:sldLayoutId id="2147484185" r:id="rId2"/>
    <p:sldLayoutId id="2147484184" r:id="rId3"/>
    <p:sldLayoutId id="2147484183" r:id="rId4"/>
    <p:sldLayoutId id="2147484182" r:id="rId5"/>
    <p:sldLayoutId id="2147484181" r:id="rId6"/>
    <p:sldLayoutId id="2147484180" r:id="rId7"/>
    <p:sldLayoutId id="2147484179" r:id="rId8"/>
    <p:sldLayoutId id="2147484178" r:id="rId9"/>
    <p:sldLayoutId id="2147484177" r:id="rId10"/>
    <p:sldLayoutId id="2147484176" r:id="rId11"/>
    <p:sldLayoutId id="214748417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930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52931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BA394777-C604-4835-BE57-6496CB9DBD5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97" r:id="rId1"/>
    <p:sldLayoutId id="2147484196" r:id="rId2"/>
    <p:sldLayoutId id="2147484195" r:id="rId3"/>
    <p:sldLayoutId id="2147484194" r:id="rId4"/>
    <p:sldLayoutId id="2147484193" r:id="rId5"/>
    <p:sldLayoutId id="2147484192" r:id="rId6"/>
    <p:sldLayoutId id="2147484191" r:id="rId7"/>
    <p:sldLayoutId id="2147484190" r:id="rId8"/>
    <p:sldLayoutId id="2147484189" r:id="rId9"/>
    <p:sldLayoutId id="2147484188" r:id="rId10"/>
    <p:sldLayoutId id="214748418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337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6A3224A1-F306-41B2-805B-499C41D7A460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03" r:id="rId1"/>
    <p:sldLayoutId id="2147484230" r:id="rId2"/>
    <p:sldLayoutId id="2147484002" r:id="rId3"/>
    <p:sldLayoutId id="2147484001" r:id="rId4"/>
    <p:sldLayoutId id="2147484000" r:id="rId5"/>
    <p:sldLayoutId id="2147483999" r:id="rId6"/>
    <p:sldLayoutId id="2147483998" r:id="rId7"/>
    <p:sldLayoutId id="2147483997" r:id="rId8"/>
    <p:sldLayoutId id="2147483996" r:id="rId9"/>
    <p:sldLayoutId id="2147483995" r:id="rId10"/>
    <p:sldLayoutId id="2147483994" r:id="rId11"/>
    <p:sldLayoutId id="2147483993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218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26521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0F4F89AC-FB3C-44D1-ACA0-B9B7C5CA409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209" r:id="rId1"/>
    <p:sldLayoutId id="2147484208" r:id="rId2"/>
    <p:sldLayoutId id="2147484207" r:id="rId3"/>
    <p:sldLayoutId id="2147484206" r:id="rId4"/>
    <p:sldLayoutId id="2147484205" r:id="rId5"/>
    <p:sldLayoutId id="2147484204" r:id="rId6"/>
    <p:sldLayoutId id="2147484203" r:id="rId7"/>
    <p:sldLayoutId id="2147484202" r:id="rId8"/>
    <p:sldLayoutId id="2147484201" r:id="rId9"/>
    <p:sldLayoutId id="2147484200" r:id="rId10"/>
    <p:sldLayoutId id="2147484199" r:id="rId11"/>
    <p:sldLayoutId id="214748419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4710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135EE70-29EA-4FCF-81ED-FC4D6D25245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14" r:id="rId1"/>
    <p:sldLayoutId id="2147484013" r:id="rId2"/>
    <p:sldLayoutId id="2147484012" r:id="rId3"/>
    <p:sldLayoutId id="2147484011" r:id="rId4"/>
    <p:sldLayoutId id="2147484010" r:id="rId5"/>
    <p:sldLayoutId id="2147484009" r:id="rId6"/>
    <p:sldLayoutId id="2147484008" r:id="rId7"/>
    <p:sldLayoutId id="2147484007" r:id="rId8"/>
    <p:sldLayoutId id="2147484006" r:id="rId9"/>
    <p:sldLayoutId id="2147484005" r:id="rId10"/>
    <p:sldLayoutId id="2147484004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593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993723C-0838-43E1-87D7-0F08A5EC3FD1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26" r:id="rId1"/>
    <p:sldLayoutId id="2147484025" r:id="rId2"/>
    <p:sldLayoutId id="2147484024" r:id="rId3"/>
    <p:sldLayoutId id="2147484023" r:id="rId4"/>
    <p:sldLayoutId id="2147484022" r:id="rId5"/>
    <p:sldLayoutId id="2147484021" r:id="rId6"/>
    <p:sldLayoutId id="2147484020" r:id="rId7"/>
    <p:sldLayoutId id="2147484019" r:id="rId8"/>
    <p:sldLayoutId id="2147484018" r:id="rId9"/>
    <p:sldLayoutId id="2147484017" r:id="rId10"/>
    <p:sldLayoutId id="2147484016" r:id="rId11"/>
    <p:sldLayoutId id="2147484015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7270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95AB0BB9-2C06-40AD-9287-3B40DAFD8A5C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37" r:id="rId1"/>
    <p:sldLayoutId id="2147484036" r:id="rId2"/>
    <p:sldLayoutId id="2147484035" r:id="rId3"/>
    <p:sldLayoutId id="2147484034" r:id="rId4"/>
    <p:sldLayoutId id="2147484033" r:id="rId5"/>
    <p:sldLayoutId id="2147484032" r:id="rId6"/>
    <p:sldLayoutId id="2147484031" r:id="rId7"/>
    <p:sldLayoutId id="2147484030" r:id="rId8"/>
    <p:sldLayoutId id="2147484029" r:id="rId9"/>
    <p:sldLayoutId id="2147484028" r:id="rId10"/>
    <p:sldLayoutId id="2147484027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849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D526F5B-0573-41E2-8EE3-3007949CEF73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49" r:id="rId1"/>
    <p:sldLayoutId id="2147484048" r:id="rId2"/>
    <p:sldLayoutId id="2147484047" r:id="rId3"/>
    <p:sldLayoutId id="2147484046" r:id="rId4"/>
    <p:sldLayoutId id="2147484045" r:id="rId5"/>
    <p:sldLayoutId id="2147484044" r:id="rId6"/>
    <p:sldLayoutId id="2147484043" r:id="rId7"/>
    <p:sldLayoutId id="2147484042" r:id="rId8"/>
    <p:sldLayoutId id="2147484041" r:id="rId9"/>
    <p:sldLayoutId id="2147484040" r:id="rId10"/>
    <p:sldLayoutId id="2147484039" r:id="rId11"/>
    <p:sldLayoutId id="2147484038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9830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296DAF5B-0329-44F0-9D2B-00154847B08D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60" r:id="rId1"/>
    <p:sldLayoutId id="2147484059" r:id="rId2"/>
    <p:sldLayoutId id="2147484058" r:id="rId3"/>
    <p:sldLayoutId id="2147484057" r:id="rId4"/>
    <p:sldLayoutId id="2147484056" r:id="rId5"/>
    <p:sldLayoutId id="2147484055" r:id="rId6"/>
    <p:sldLayoutId id="2147484054" r:id="rId7"/>
    <p:sldLayoutId id="2147484053" r:id="rId8"/>
    <p:sldLayoutId id="2147484052" r:id="rId9"/>
    <p:sldLayoutId id="2147484051" r:id="rId10"/>
    <p:sldLayoutId id="2147484050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微软雅黑" pitchFamily="34" charset="-122"/>
          <a:ea typeface="微软雅黑" pitchFamily="34" charset="-122"/>
          <a:cs typeface="微软雅黑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94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10595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316FFA8B-FB16-458A-BDC8-A43065D15B8E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72" r:id="rId1"/>
    <p:sldLayoutId id="2147484071" r:id="rId2"/>
    <p:sldLayoutId id="2147484070" r:id="rId3"/>
    <p:sldLayoutId id="2147484069" r:id="rId4"/>
    <p:sldLayoutId id="2147484068" r:id="rId5"/>
    <p:sldLayoutId id="2147484067" r:id="rId6"/>
    <p:sldLayoutId id="2147484066" r:id="rId7"/>
    <p:sldLayoutId id="2147484065" r:id="rId8"/>
    <p:sldLayoutId id="2147484064" r:id="rId9"/>
    <p:sldLayoutId id="2147484063" r:id="rId10"/>
    <p:sldLayoutId id="2147484062" r:id="rId11"/>
    <p:sldLayoutId id="2147484061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906" name="标题占位符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2390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Arial" pitchFamily="34" charset="0"/>
                <a:ea typeface="宋体" pitchFamily="2" charset="-122"/>
              </a:defRPr>
            </a:lvl1pPr>
          </a:lstStyle>
          <a:p>
            <a:pPr>
              <a:defRPr/>
            </a:pPr>
            <a:fld id="{417205A0-890F-4D80-AD1E-51D6424EB1C9}" type="slidenum">
              <a:rPr lang="zh-CN" altLang="en-US"/>
              <a:pPr>
                <a:defRPr/>
              </a:pPr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083" r:id="rId1"/>
    <p:sldLayoutId id="2147484082" r:id="rId2"/>
    <p:sldLayoutId id="2147484081" r:id="rId3"/>
    <p:sldLayoutId id="2147484080" r:id="rId4"/>
    <p:sldLayoutId id="2147484079" r:id="rId5"/>
    <p:sldLayoutId id="2147484078" r:id="rId6"/>
    <p:sldLayoutId id="2147484077" r:id="rId7"/>
    <p:sldLayoutId id="2147484076" r:id="rId8"/>
    <p:sldLayoutId id="2147484075" r:id="rId9"/>
    <p:sldLayoutId id="2147484074" r:id="rId10"/>
    <p:sldLayoutId id="2147484073" r:id="rId11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  <a:ea typeface="宋体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7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6.xml"/><Relationship Id="rId13" Type="http://schemas.openxmlformats.org/officeDocument/2006/relationships/image" Target="../media/image46.png"/><Relationship Id="rId18" Type="http://schemas.microsoft.com/office/2007/relationships/diagramDrawing" Target="../diagrams/drawing7.xml"/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12" Type="http://schemas.microsoft.com/office/2007/relationships/diagramDrawing" Target="../diagrams/drawing6.xml"/><Relationship Id="rId17" Type="http://schemas.openxmlformats.org/officeDocument/2006/relationships/diagramColors" Target="../diagrams/colors7.xml"/><Relationship Id="rId2" Type="http://schemas.openxmlformats.org/officeDocument/2006/relationships/notesSlide" Target="../notesSlides/notesSlide7.xml"/><Relationship Id="rId16" Type="http://schemas.openxmlformats.org/officeDocument/2006/relationships/diagramQuickStyle" Target="../diagrams/quickStyle7.xml"/><Relationship Id="rId1" Type="http://schemas.openxmlformats.org/officeDocument/2006/relationships/slideLayout" Target="../slideLayouts/slideLayout137.xml"/><Relationship Id="rId6" Type="http://schemas.openxmlformats.org/officeDocument/2006/relationships/diagramColors" Target="../diagrams/colors5.xml"/><Relationship Id="rId11" Type="http://schemas.openxmlformats.org/officeDocument/2006/relationships/diagramColors" Target="../diagrams/colors6.xml"/><Relationship Id="rId5" Type="http://schemas.openxmlformats.org/officeDocument/2006/relationships/diagramQuickStyle" Target="../diagrams/quickStyle5.xml"/><Relationship Id="rId15" Type="http://schemas.openxmlformats.org/officeDocument/2006/relationships/diagramLayout" Target="../diagrams/layout7.xml"/><Relationship Id="rId10" Type="http://schemas.openxmlformats.org/officeDocument/2006/relationships/diagramQuickStyle" Target="../diagrams/quickStyle6.xml"/><Relationship Id="rId19" Type="http://schemas.openxmlformats.org/officeDocument/2006/relationships/image" Target="../media/image47.png"/><Relationship Id="rId4" Type="http://schemas.openxmlformats.org/officeDocument/2006/relationships/diagramLayout" Target="../diagrams/layout5.xml"/><Relationship Id="rId9" Type="http://schemas.openxmlformats.org/officeDocument/2006/relationships/diagramLayout" Target="../diagrams/layout6.xml"/><Relationship Id="rId14" Type="http://schemas.openxmlformats.org/officeDocument/2006/relationships/diagramData" Target="../diagrams/data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7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Relationship Id="rId9" Type="http://schemas.openxmlformats.org/officeDocument/2006/relationships/image" Target="../media/image49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png"/><Relationship Id="rId13" Type="http://schemas.openxmlformats.org/officeDocument/2006/relationships/image" Target="../media/image60.png"/><Relationship Id="rId18" Type="http://schemas.openxmlformats.org/officeDocument/2006/relationships/image" Target="../media/image65.png"/><Relationship Id="rId26" Type="http://schemas.openxmlformats.org/officeDocument/2006/relationships/image" Target="../media/image73.png"/><Relationship Id="rId3" Type="http://schemas.openxmlformats.org/officeDocument/2006/relationships/image" Target="../media/image50.png"/><Relationship Id="rId21" Type="http://schemas.openxmlformats.org/officeDocument/2006/relationships/image" Target="../media/image68.png"/><Relationship Id="rId7" Type="http://schemas.openxmlformats.org/officeDocument/2006/relationships/image" Target="../media/image54.png"/><Relationship Id="rId12" Type="http://schemas.openxmlformats.org/officeDocument/2006/relationships/image" Target="../media/image59.png"/><Relationship Id="rId17" Type="http://schemas.openxmlformats.org/officeDocument/2006/relationships/image" Target="../media/image64.png"/><Relationship Id="rId25" Type="http://schemas.openxmlformats.org/officeDocument/2006/relationships/image" Target="../media/image72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63.png"/><Relationship Id="rId20" Type="http://schemas.openxmlformats.org/officeDocument/2006/relationships/image" Target="../media/image67.png"/><Relationship Id="rId29" Type="http://schemas.openxmlformats.org/officeDocument/2006/relationships/image" Target="../media/image76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53.png"/><Relationship Id="rId11" Type="http://schemas.openxmlformats.org/officeDocument/2006/relationships/image" Target="../media/image58.png"/><Relationship Id="rId24" Type="http://schemas.openxmlformats.org/officeDocument/2006/relationships/image" Target="../media/image71.png"/><Relationship Id="rId5" Type="http://schemas.openxmlformats.org/officeDocument/2006/relationships/image" Target="../media/image52.png"/><Relationship Id="rId15" Type="http://schemas.openxmlformats.org/officeDocument/2006/relationships/image" Target="../media/image62.png"/><Relationship Id="rId23" Type="http://schemas.openxmlformats.org/officeDocument/2006/relationships/image" Target="../media/image70.png"/><Relationship Id="rId28" Type="http://schemas.openxmlformats.org/officeDocument/2006/relationships/image" Target="../media/image75.png"/><Relationship Id="rId10" Type="http://schemas.openxmlformats.org/officeDocument/2006/relationships/image" Target="../media/image57.png"/><Relationship Id="rId19" Type="http://schemas.openxmlformats.org/officeDocument/2006/relationships/image" Target="../media/image66.png"/><Relationship Id="rId4" Type="http://schemas.openxmlformats.org/officeDocument/2006/relationships/image" Target="../media/image51.png"/><Relationship Id="rId9" Type="http://schemas.openxmlformats.org/officeDocument/2006/relationships/image" Target="../media/image56.png"/><Relationship Id="rId14" Type="http://schemas.openxmlformats.org/officeDocument/2006/relationships/image" Target="../media/image61.png"/><Relationship Id="rId22" Type="http://schemas.openxmlformats.org/officeDocument/2006/relationships/image" Target="../media/image69.png"/><Relationship Id="rId27" Type="http://schemas.openxmlformats.org/officeDocument/2006/relationships/image" Target="../media/image7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3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jpeg"/><Relationship Id="rId13" Type="http://schemas.openxmlformats.org/officeDocument/2006/relationships/image" Target="../media/image92.png"/><Relationship Id="rId3" Type="http://schemas.openxmlformats.org/officeDocument/2006/relationships/image" Target="../media/image82.jpeg"/><Relationship Id="rId7" Type="http://schemas.openxmlformats.org/officeDocument/2006/relationships/image" Target="../media/image86.jpeg"/><Relationship Id="rId12" Type="http://schemas.openxmlformats.org/officeDocument/2006/relationships/image" Target="../media/image9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jpeg"/><Relationship Id="rId15" Type="http://schemas.openxmlformats.org/officeDocument/2006/relationships/image" Target="../media/image94.png"/><Relationship Id="rId10" Type="http://schemas.openxmlformats.org/officeDocument/2006/relationships/image" Target="../media/image89.png"/><Relationship Id="rId4" Type="http://schemas.openxmlformats.org/officeDocument/2006/relationships/image" Target="../media/image83.jpeg"/><Relationship Id="rId9" Type="http://schemas.openxmlformats.org/officeDocument/2006/relationships/image" Target="../media/image88.png"/><Relationship Id="rId14" Type="http://schemas.openxmlformats.org/officeDocument/2006/relationships/image" Target="../media/image9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slideLayout" Target="../slideLayouts/slideLayout137.xml"/><Relationship Id="rId1" Type="http://schemas.openxmlformats.org/officeDocument/2006/relationships/vmlDrawing" Target="../drawings/vmlDrawing3.vml"/><Relationship Id="rId5" Type="http://schemas.openxmlformats.org/officeDocument/2006/relationships/oleObject" Target="???" TargetMode="Externa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37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6.png"/><Relationship Id="rId13" Type="http://schemas.openxmlformats.org/officeDocument/2006/relationships/image" Target="../media/image111.png"/><Relationship Id="rId3" Type="http://schemas.openxmlformats.org/officeDocument/2006/relationships/image" Target="../media/image103.png"/><Relationship Id="rId7" Type="http://schemas.openxmlformats.org/officeDocument/2006/relationships/image" Target="../media/image97.png"/><Relationship Id="rId12" Type="http://schemas.openxmlformats.org/officeDocument/2006/relationships/image" Target="../media/image110.png"/><Relationship Id="rId2" Type="http://schemas.openxmlformats.org/officeDocument/2006/relationships/slideLayout" Target="../slideLayouts/slideLayout137.xml"/><Relationship Id="rId1" Type="http://schemas.openxmlformats.org/officeDocument/2006/relationships/vmlDrawing" Target="../drawings/vmlDrawing4.vml"/><Relationship Id="rId6" Type="http://schemas.openxmlformats.org/officeDocument/2006/relationships/oleObject" Target="???" TargetMode="External"/><Relationship Id="rId11" Type="http://schemas.openxmlformats.org/officeDocument/2006/relationships/image" Target="../media/image109.png"/><Relationship Id="rId5" Type="http://schemas.openxmlformats.org/officeDocument/2006/relationships/image" Target="../media/image105.png"/><Relationship Id="rId10" Type="http://schemas.openxmlformats.org/officeDocument/2006/relationships/image" Target="../media/image108.png"/><Relationship Id="rId4" Type="http://schemas.openxmlformats.org/officeDocument/2006/relationships/image" Target="../media/image104.png"/><Relationship Id="rId9" Type="http://schemas.openxmlformats.org/officeDocument/2006/relationships/image" Target="../media/image10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2.png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1.xml"/><Relationship Id="rId12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11" Type="http://schemas.openxmlformats.org/officeDocument/2006/relationships/oleObject" Target="../embeddings/oleObject2.bin"/><Relationship Id="rId5" Type="http://schemas.openxmlformats.org/officeDocument/2006/relationships/diagramLayout" Target="../diagrams/layout1.xml"/><Relationship Id="rId10" Type="http://schemas.openxmlformats.org/officeDocument/2006/relationships/oleObject" Target="../embeddings/oleObject1.bin"/><Relationship Id="rId4" Type="http://schemas.openxmlformats.org/officeDocument/2006/relationships/diagramData" Target="../diagrams/data1.xml"/><Relationship Id="rId9" Type="http://schemas.openxmlformats.org/officeDocument/2006/relationships/image" Target="../media/image11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7.wmf"/><Relationship Id="rId13" Type="http://schemas.openxmlformats.org/officeDocument/2006/relationships/image" Target="../media/image122.png"/><Relationship Id="rId3" Type="http://schemas.openxmlformats.org/officeDocument/2006/relationships/image" Target="../media/image112.wmf"/><Relationship Id="rId7" Type="http://schemas.openxmlformats.org/officeDocument/2006/relationships/image" Target="../media/image116.wmf"/><Relationship Id="rId12" Type="http://schemas.openxmlformats.org/officeDocument/2006/relationships/image" Target="../media/image12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115.wmf"/><Relationship Id="rId11" Type="http://schemas.openxmlformats.org/officeDocument/2006/relationships/image" Target="../media/image120.jpeg"/><Relationship Id="rId5" Type="http://schemas.openxmlformats.org/officeDocument/2006/relationships/image" Target="../media/image114.wmf"/><Relationship Id="rId10" Type="http://schemas.openxmlformats.org/officeDocument/2006/relationships/image" Target="../media/image119.jpeg"/><Relationship Id="rId4" Type="http://schemas.openxmlformats.org/officeDocument/2006/relationships/image" Target="../media/image113.wmf"/><Relationship Id="rId9" Type="http://schemas.openxmlformats.org/officeDocument/2006/relationships/image" Target="../media/image118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0.xml"/><Relationship Id="rId13" Type="http://schemas.openxmlformats.org/officeDocument/2006/relationships/diagramData" Target="../diagrams/data11.xml"/><Relationship Id="rId18" Type="http://schemas.openxmlformats.org/officeDocument/2006/relationships/diagramData" Target="../diagrams/data12.xml"/><Relationship Id="rId3" Type="http://schemas.openxmlformats.org/officeDocument/2006/relationships/diagramData" Target="../diagrams/data9.xml"/><Relationship Id="rId21" Type="http://schemas.openxmlformats.org/officeDocument/2006/relationships/diagramColors" Target="../diagrams/colors12.xml"/><Relationship Id="rId7" Type="http://schemas.microsoft.com/office/2007/relationships/diagramDrawing" Target="../diagrams/drawing9.xml"/><Relationship Id="rId12" Type="http://schemas.microsoft.com/office/2007/relationships/diagramDrawing" Target="../diagrams/drawing10.xml"/><Relationship Id="rId17" Type="http://schemas.microsoft.com/office/2007/relationships/diagramDrawing" Target="../diagrams/drawing11.xml"/><Relationship Id="rId2" Type="http://schemas.openxmlformats.org/officeDocument/2006/relationships/notesSlide" Target="../notesSlides/notesSlide15.xml"/><Relationship Id="rId16" Type="http://schemas.openxmlformats.org/officeDocument/2006/relationships/diagramColors" Target="../diagrams/colors11.xml"/><Relationship Id="rId20" Type="http://schemas.openxmlformats.org/officeDocument/2006/relationships/diagramQuickStyle" Target="../diagrams/quickStyle12.xml"/><Relationship Id="rId1" Type="http://schemas.openxmlformats.org/officeDocument/2006/relationships/slideLayout" Target="../slideLayouts/slideLayout137.xml"/><Relationship Id="rId6" Type="http://schemas.openxmlformats.org/officeDocument/2006/relationships/diagramColors" Target="../diagrams/colors9.xml"/><Relationship Id="rId11" Type="http://schemas.openxmlformats.org/officeDocument/2006/relationships/diagramColors" Target="../diagrams/colors10.xml"/><Relationship Id="rId5" Type="http://schemas.openxmlformats.org/officeDocument/2006/relationships/diagramQuickStyle" Target="../diagrams/quickStyle9.xml"/><Relationship Id="rId15" Type="http://schemas.openxmlformats.org/officeDocument/2006/relationships/diagramQuickStyle" Target="../diagrams/quickStyle11.xml"/><Relationship Id="rId23" Type="http://schemas.openxmlformats.org/officeDocument/2006/relationships/image" Target="../media/image123.png"/><Relationship Id="rId10" Type="http://schemas.openxmlformats.org/officeDocument/2006/relationships/diagramQuickStyle" Target="../diagrams/quickStyle10.xml"/><Relationship Id="rId19" Type="http://schemas.openxmlformats.org/officeDocument/2006/relationships/diagramLayout" Target="../diagrams/layout12.xml"/><Relationship Id="rId4" Type="http://schemas.openxmlformats.org/officeDocument/2006/relationships/diagramLayout" Target="../diagrams/layout9.xml"/><Relationship Id="rId9" Type="http://schemas.openxmlformats.org/officeDocument/2006/relationships/diagramLayout" Target="../diagrams/layout10.xml"/><Relationship Id="rId14" Type="http://schemas.openxmlformats.org/officeDocument/2006/relationships/diagramLayout" Target="../diagrams/layout11.xml"/><Relationship Id="rId22" Type="http://schemas.microsoft.com/office/2007/relationships/diagramDrawing" Target="../diagrams/drawing1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14.xml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microsoft.com/office/2007/relationships/diagramDrawing" Target="../diagrams/drawing14.xm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7.xml"/><Relationship Id="rId6" Type="http://schemas.openxmlformats.org/officeDocument/2006/relationships/diagramColors" Target="../diagrams/colors13.xml"/><Relationship Id="rId11" Type="http://schemas.openxmlformats.org/officeDocument/2006/relationships/diagramColors" Target="../diagrams/colors14.xml"/><Relationship Id="rId5" Type="http://schemas.openxmlformats.org/officeDocument/2006/relationships/diagramQuickStyle" Target="../diagrams/quickStyle13.xml"/><Relationship Id="rId10" Type="http://schemas.openxmlformats.org/officeDocument/2006/relationships/diagramQuickStyle" Target="../diagrams/quickStyle14.xml"/><Relationship Id="rId4" Type="http://schemas.openxmlformats.org/officeDocument/2006/relationships/diagramLayout" Target="../diagrams/layout13.xml"/><Relationship Id="rId9" Type="http://schemas.openxmlformats.org/officeDocument/2006/relationships/diagramLayout" Target="../diagrams/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7" Type="http://schemas.openxmlformats.org/officeDocument/2006/relationships/image" Target="../media/image1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127.png"/><Relationship Id="rId5" Type="http://schemas.openxmlformats.org/officeDocument/2006/relationships/image" Target="../media/image126.png"/><Relationship Id="rId4" Type="http://schemas.openxmlformats.org/officeDocument/2006/relationships/image" Target="../media/image1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93.jpeg"/><Relationship Id="rId7" Type="http://schemas.openxmlformats.org/officeDocument/2006/relationships/image" Target="../media/image133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Relationship Id="rId9" Type="http://schemas.openxmlformats.org/officeDocument/2006/relationships/image" Target="../media/image13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2.png"/><Relationship Id="rId13" Type="http://schemas.openxmlformats.org/officeDocument/2006/relationships/image" Target="../media/image132.png"/><Relationship Id="rId3" Type="http://schemas.openxmlformats.org/officeDocument/2006/relationships/image" Target="../media/image137.png"/><Relationship Id="rId7" Type="http://schemas.openxmlformats.org/officeDocument/2006/relationships/image" Target="../media/image141.png"/><Relationship Id="rId12" Type="http://schemas.openxmlformats.org/officeDocument/2006/relationships/image" Target="../media/image135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140.png"/><Relationship Id="rId11" Type="http://schemas.openxmlformats.org/officeDocument/2006/relationships/image" Target="../media/image131.png"/><Relationship Id="rId5" Type="http://schemas.openxmlformats.org/officeDocument/2006/relationships/image" Target="../media/image139.png"/><Relationship Id="rId15" Type="http://schemas.openxmlformats.org/officeDocument/2006/relationships/image" Target="../media/image134.png"/><Relationship Id="rId10" Type="http://schemas.openxmlformats.org/officeDocument/2006/relationships/image" Target="../media/image130.png"/><Relationship Id="rId4" Type="http://schemas.openxmlformats.org/officeDocument/2006/relationships/image" Target="../media/image138.png"/><Relationship Id="rId9" Type="http://schemas.openxmlformats.org/officeDocument/2006/relationships/image" Target="../media/image143.png"/><Relationship Id="rId14" Type="http://schemas.openxmlformats.org/officeDocument/2006/relationships/image" Target="../media/image1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4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7.xml"/><Relationship Id="rId4" Type="http://schemas.openxmlformats.org/officeDocument/2006/relationships/image" Target="../media/image147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9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151.png"/><Relationship Id="rId4" Type="http://schemas.openxmlformats.org/officeDocument/2006/relationships/image" Target="../media/image15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7.xml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3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hyperlink" Target="mailto:zhangkuo@sogou-inc.com" TargetMode="External"/><Relationship Id="rId1" Type="http://schemas.openxmlformats.org/officeDocument/2006/relationships/slideLayout" Target="../slideLayouts/slideLayout13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13" Type="http://schemas.openxmlformats.org/officeDocument/2006/relationships/diagramData" Target="../diagrams/data3.xml"/><Relationship Id="rId18" Type="http://schemas.openxmlformats.org/officeDocument/2006/relationships/oleObject" Target="../embeddings/oleObject7.bin"/><Relationship Id="rId3" Type="http://schemas.openxmlformats.org/officeDocument/2006/relationships/notesSlide" Target="../notesSlides/notesSlide3.xml"/><Relationship Id="rId21" Type="http://schemas.openxmlformats.org/officeDocument/2006/relationships/image" Target="../media/image26.png"/><Relationship Id="rId7" Type="http://schemas.openxmlformats.org/officeDocument/2006/relationships/diagramColors" Target="../diagrams/colors2.xml"/><Relationship Id="rId12" Type="http://schemas.openxmlformats.org/officeDocument/2006/relationships/oleObject" Target="../embeddings/oleObject6.bin"/><Relationship Id="rId17" Type="http://schemas.microsoft.com/office/2007/relationships/diagramDrawing" Target="../diagrams/drawing3.xml"/><Relationship Id="rId2" Type="http://schemas.openxmlformats.org/officeDocument/2006/relationships/slideLayout" Target="../slideLayouts/slideLayout137.xml"/><Relationship Id="rId16" Type="http://schemas.openxmlformats.org/officeDocument/2006/relationships/diagramColors" Target="../diagrams/colors3.xml"/><Relationship Id="rId20" Type="http://schemas.openxmlformats.org/officeDocument/2006/relationships/oleObject" Target="../embeddings/oleObject9.bin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2.xml"/><Relationship Id="rId11" Type="http://schemas.openxmlformats.org/officeDocument/2006/relationships/oleObject" Target="../embeddings/oleObject5.bin"/><Relationship Id="rId5" Type="http://schemas.openxmlformats.org/officeDocument/2006/relationships/diagramLayout" Target="../diagrams/layout2.xml"/><Relationship Id="rId15" Type="http://schemas.openxmlformats.org/officeDocument/2006/relationships/diagramQuickStyle" Target="../diagrams/quickStyle3.xml"/><Relationship Id="rId10" Type="http://schemas.openxmlformats.org/officeDocument/2006/relationships/oleObject" Target="../embeddings/oleObject4.bin"/><Relationship Id="rId19" Type="http://schemas.openxmlformats.org/officeDocument/2006/relationships/oleObject" Target="../embeddings/oleObject8.bin"/><Relationship Id="rId4" Type="http://schemas.openxmlformats.org/officeDocument/2006/relationships/diagramData" Target="../diagrams/data2.xml"/><Relationship Id="rId9" Type="http://schemas.openxmlformats.org/officeDocument/2006/relationships/image" Target="../media/image11.png"/><Relationship Id="rId14" Type="http://schemas.openxmlformats.org/officeDocument/2006/relationships/diagramLayout" Target="../diagrams/layout3.xml"/><Relationship Id="rId22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13" Type="http://schemas.openxmlformats.org/officeDocument/2006/relationships/image" Target="../media/image38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12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1.png"/><Relationship Id="rId1" Type="http://schemas.openxmlformats.org/officeDocument/2006/relationships/slideLayout" Target="../slideLayouts/slideLayout137.xml"/><Relationship Id="rId6" Type="http://schemas.openxmlformats.org/officeDocument/2006/relationships/image" Target="../media/image31.png"/><Relationship Id="rId11" Type="http://schemas.openxmlformats.org/officeDocument/2006/relationships/image" Target="../media/image36.pn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10" Type="http://schemas.openxmlformats.org/officeDocument/2006/relationships/image" Target="../media/image35.png"/><Relationship Id="rId4" Type="http://schemas.openxmlformats.org/officeDocument/2006/relationships/image" Target="../media/image29.png"/><Relationship Id="rId9" Type="http://schemas.openxmlformats.org/officeDocument/2006/relationships/image" Target="../media/image34.jpeg"/><Relationship Id="rId14" Type="http://schemas.openxmlformats.org/officeDocument/2006/relationships/image" Target="../media/image39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577" name="标题 5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smtClean="0"/>
              <a:t>  </a:t>
            </a:r>
            <a:endParaRPr lang="zh-CN" altLang="en-US" smtClean="0"/>
          </a:p>
        </p:txBody>
      </p:sp>
      <p:pic>
        <p:nvPicPr>
          <p:cNvPr id="280578" name="图片 6" descr="ppt.jpg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0"/>
            <a:ext cx="9128125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TextBox 4"/>
          <p:cNvSpPr txBox="1"/>
          <p:nvPr/>
        </p:nvSpPr>
        <p:spPr>
          <a:xfrm>
            <a:off x="4000496" y="5812713"/>
            <a:ext cx="5000660" cy="83099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>
            <a:spAutoFit/>
          </a:bodyPr>
          <a:lstStyle/>
          <a:p>
            <a:pPr algn="r">
              <a:defRPr/>
            </a:pPr>
            <a:endParaRPr lang="en-US" altLang="zh-CN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+mj-ea"/>
              <a:ea typeface="+mj-ea"/>
            </a:endParaRPr>
          </a:p>
          <a:p>
            <a:pPr algn="r">
              <a:defRPr/>
            </a:pPr>
            <a:r>
              <a:rPr lang="zh-CN" altLang="en-US" sz="2400" b="1" spc="50" dirty="0">
                <a:ln w="12700" cmpd="sng">
                  <a:solidFill>
                    <a:schemeClr val="accent6">
                      <a:satMod val="120000"/>
                      <a:shade val="80000"/>
                    </a:schemeClr>
                  </a:solidFill>
                  <a:prstDash val="solid"/>
                </a:ln>
                <a:solidFill>
                  <a:schemeClr val="accent6">
                    <a:tint val="1000"/>
                  </a:schemeClr>
                </a:solidFill>
                <a:effectLst>
                  <a:glow rad="53100">
                    <a:schemeClr val="accent6">
                      <a:satMod val="180000"/>
                      <a:alpha val="30000"/>
                    </a:schemeClr>
                  </a:glow>
                </a:effectLst>
                <a:latin typeface="+mj-ea"/>
                <a:ea typeface="+mj-ea"/>
              </a:rPr>
              <a:t>搜狗搜索</a:t>
            </a:r>
            <a:endParaRPr lang="en-US" altLang="zh-CN" sz="2400" b="1" spc="50" dirty="0">
              <a:ln w="12700" cmpd="sng">
                <a:solidFill>
                  <a:schemeClr val="accent6">
                    <a:satMod val="120000"/>
                    <a:shade val="80000"/>
                  </a:schemeClr>
                </a:solidFill>
                <a:prstDash val="solid"/>
              </a:ln>
              <a:solidFill>
                <a:schemeClr val="accent6">
                  <a:tint val="1000"/>
                </a:schemeClr>
              </a:solidFill>
              <a:effectLst>
                <a:glow rad="53100">
                  <a:schemeClr val="accent6">
                    <a:satMod val="180000"/>
                    <a:alpha val="30000"/>
                  </a:schemeClr>
                </a:glow>
              </a:effectLst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420779" y="428604"/>
            <a:ext cx="1661993" cy="5357850"/>
          </a:xfrm>
          <a:prstGeom prst="rect">
            <a:avLst/>
          </a:prstGeom>
          <a:noFill/>
        </p:spPr>
        <p:txBody>
          <a:bodyPr vert="eaVert">
            <a:spAutoFit/>
          </a:bodyPr>
          <a:lstStyle/>
          <a:p>
            <a:pPr>
              <a:defRPr/>
            </a:pPr>
            <a:r>
              <a:rPr lang="zh-CN" altLang="en-US" sz="4800" b="1" dirty="0">
                <a:ln w="10541" cmpd="sng">
                  <a:solidFill>
                    <a:schemeClr val="accent1">
                      <a:shade val="88000"/>
                      <a:satMod val="110000"/>
                    </a:schemeClr>
                  </a:solidFill>
                  <a:prstDash val="solid"/>
                </a:ln>
                <a:gradFill>
                  <a:gsLst>
                    <a:gs pos="0">
                      <a:schemeClr val="accent1">
                        <a:tint val="40000"/>
                        <a:satMod val="250000"/>
                      </a:schemeClr>
                    </a:gs>
                    <a:gs pos="9000">
                      <a:schemeClr val="accent1">
                        <a:tint val="52000"/>
                        <a:satMod val="300000"/>
                      </a:schemeClr>
                    </a:gs>
                    <a:gs pos="50000">
                      <a:schemeClr val="accent1">
                        <a:shade val="20000"/>
                        <a:satMod val="300000"/>
                      </a:schemeClr>
                    </a:gs>
                    <a:gs pos="79000">
                      <a:schemeClr val="accent1">
                        <a:tint val="52000"/>
                        <a:satMod val="300000"/>
                      </a:schemeClr>
                    </a:gs>
                    <a:gs pos="100000">
                      <a:schemeClr val="accent1">
                        <a:tint val="40000"/>
                        <a:satMod val="250000"/>
                      </a:schemeClr>
                    </a:gs>
                  </a:gsLst>
                  <a:lin ang="5400000"/>
                </a:gradFill>
              </a:rPr>
              <a:t>面向知识图谱的搜索技术</a:t>
            </a:r>
            <a:endParaRPr lang="zh-CN" altLang="en-US" dirty="0"/>
          </a:p>
        </p:txBody>
      </p:sp>
      <p:sp>
        <p:nvSpPr>
          <p:cNvPr id="280581" name="TextBox 5"/>
          <p:cNvSpPr txBox="1">
            <a:spLocks noChangeArrowheads="1"/>
          </p:cNvSpPr>
          <p:nvPr/>
        </p:nvSpPr>
        <p:spPr bwMode="auto">
          <a:xfrm>
            <a:off x="3714750" y="5657850"/>
            <a:ext cx="5429250" cy="461963"/>
          </a:xfrm>
          <a:prstGeom prst="rect">
            <a:avLst/>
          </a:prstGeom>
          <a:solidFill>
            <a:srgbClr val="F5F5F5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r"/>
            <a:r>
              <a:rPr lang="zh-CN" altLang="en-US" sz="2400" b="1"/>
              <a:t>张坤</a:t>
            </a:r>
            <a:endParaRPr lang="en-US" altLang="zh-CN" sz="2400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国际上流行的知识库</a:t>
            </a: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357188" y="1143000"/>
          <a:ext cx="8429654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本体建立</a:t>
            </a:r>
            <a:r>
              <a:rPr lang="en-US" altLang="zh-C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—— </a:t>
            </a: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实体、属性抽取</a:t>
            </a:r>
          </a:p>
        </p:txBody>
      </p:sp>
      <p:graphicFrame>
        <p:nvGraphicFramePr>
          <p:cNvPr id="6" name="内容占位符 5"/>
          <p:cNvGraphicFramePr>
            <a:graphicFrameLocks noGrp="1"/>
          </p:cNvGraphicFramePr>
          <p:nvPr>
            <p:ph idx="1"/>
          </p:nvPr>
        </p:nvGraphicFramePr>
        <p:xfrm>
          <a:off x="357188" y="3429000"/>
          <a:ext cx="4929192" cy="2714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9" name="图示 8"/>
          <p:cNvGraphicFramePr/>
          <p:nvPr/>
        </p:nvGraphicFramePr>
        <p:xfrm>
          <a:off x="571472" y="4357694"/>
          <a:ext cx="8358246" cy="20002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pic>
        <p:nvPicPr>
          <p:cNvPr id="30" name="图片 29" descr="QQ截图20121126204054.png"/>
          <p:cNvPicPr>
            <a:picLocks noChangeAspect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571500" y="1071563"/>
            <a:ext cx="3752850" cy="3124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37" name="图示 36"/>
          <p:cNvGraphicFramePr/>
          <p:nvPr/>
        </p:nvGraphicFramePr>
        <p:xfrm>
          <a:off x="1643042" y="5000636"/>
          <a:ext cx="5143536" cy="85725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4" r:lo="rId15" r:qs="rId16" r:cs="rId17"/>
          </a:graphicData>
        </a:graphic>
      </p:graphicFrame>
      <p:sp>
        <p:nvSpPr>
          <p:cNvPr id="38" name="TextBox 37"/>
          <p:cNvSpPr txBox="1">
            <a:spLocks noChangeArrowheads="1"/>
          </p:cNvSpPr>
          <p:nvPr/>
        </p:nvSpPr>
        <p:spPr bwMode="auto">
          <a:xfrm>
            <a:off x="3286125" y="4500563"/>
            <a:ext cx="2143125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zh-CN" altLang="en-US" b="1"/>
              <a:t>查询日志分析</a:t>
            </a:r>
          </a:p>
        </p:txBody>
      </p:sp>
      <p:pic>
        <p:nvPicPr>
          <p:cNvPr id="308226" name="Picture 2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4857750" y="1214438"/>
            <a:ext cx="3455988" cy="3028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8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xit" presetSubtype="4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9" grpId="0">
        <p:bldAsOne/>
      </p:bldGraphic>
      <p:bldGraphic spid="9" grpId="1">
        <p:bldAsOne/>
      </p:bldGraphic>
      <p:bldGraphic spid="37" grpId="0">
        <p:bldAsOne/>
      </p:bldGraphic>
      <p:bldP spid="3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本体建立</a:t>
            </a:r>
            <a:r>
              <a:rPr lang="en-US" altLang="zh-C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 —— </a:t>
            </a: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本体编辑</a:t>
            </a:r>
          </a:p>
        </p:txBody>
      </p:sp>
      <p:graphicFrame>
        <p:nvGraphicFramePr>
          <p:cNvPr id="7" name="内容占位符 6"/>
          <p:cNvGraphicFramePr>
            <a:graphicFrameLocks noGrp="1"/>
          </p:cNvGraphicFramePr>
          <p:nvPr>
            <p:ph idx="1"/>
          </p:nvPr>
        </p:nvGraphicFramePr>
        <p:xfrm>
          <a:off x="357188" y="1357298"/>
          <a:ext cx="8501092" cy="41434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图片 7" descr="QQ截图20121126172326.png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71500" y="1000125"/>
            <a:ext cx="8001000" cy="552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132" name="AutoShape 2" descr="data:image/jpeg;base64,/9j/4AAQSkZJRgABAQAAAQABAAD/2wCEAAkGBhQSERQUExQVFBUVFx0YGBcYGBwfHxofHhweGxobGxweHCcfFx8kGhoXHy8hJCcpLC8sGh8xNTAqNiYsLCkBCQoKDgwOGg8PGikiHyQsLyosLDU1Ly02NDQ1Ky0qLCwsLywvLCwsKi0pLyosLDIsKSwsLCk0LyksLCwvLCwsLP/AABEIAHoBngMBIgACEQEDEQH/xAAcAAACAwEBAQEAAAAAAAAAAAAABgQFBwMCCAH/xABXEAACAQIEAgYFBAwJCQcFAAABAgMEEQAFEiEGMQcTIkFRYRQycYGRCEKhshUjJTVScnN0krGzwTM0U2KCwsPR0hYkQ1SDk6LT8BdEZKPh4vEYJjZjtP/EABsBAAIDAQEBAAAAAAAAAAAAAAADAQIEBQcG/8QAPBEAAQQABAIHBQYFBAMAAAAAAQACAxEEEiExQVEFEyJhcZHBFDKBsdFSgpKh4fAzQmJy8RU0U8IjJCX/2gAMAwEAAhEDEQA/AHXjnpG9FYwQANKB2mO6pfkLfOa2/gNufLCLl2Z1+YVCxLUS6muTZyqqBzJCWAA9ngML9ZVGWR5G3Z2LH2k3/fhq6K6jTmCj8ON1+gP/AFccXrnTSAE6WvQhgYsBhHPY0F4aTZ11r5dyvYsip4jpkzmQONiEm02PeDdm+nE9HjQdnO2/pNE/698VmY5rlUUjxvl8mpGKmyrzBsbfbNxiF/lBk550Eo9hH/NxozNboCPMrm9VLKA5zZD92NWWeZ3JFCzxZwkrAbRiOK7bjkRextvywZJHmE8K1E+YejRP6pYJdvA7hQAd7b787Yr/ALL5IedJMPe37psNeZPQVNBFUPE8kEQ0qq6tSbhDdQ45WA7/ABwN7RJzDbayqSnqWtZ1RFurMWMvuAA0snmo5oJb2XOt7ciIj/Wwt8R8TVtHIqJmCVFwSdKR9nfkwseft8cDVeRjnBOPaX/5mFniSWjLr6Esipp7Ws99+65JG3n/AOq5ZKbofIlbcHhg6QCRhI/qjYB5jVWidJ9eP9Kp9safuAx7PSnXfhx/7sYpOHcjarqEhQ6dVyWPzVG5Nu/2eJGG1styWFmjklnd0JVj27XGxtpUDnhTHSuF5qHeVrnjwUT8nU5jV01t6d6qG6Ta8/6YD2Rx/vXFrR53mE1FPV+mFRCwXQI07Xq33AFvWHceWPYjyH8KY/77+7DFly5Z9jqjq+s9F1jrb9ZfV2LWv2vwOWHMa8k2+9DxWDESwMa3Jhi3tDdg2vUeJ2CzSTjCtbnVTe5yP1WxEmzmd/Wnmb2yOf1nDrpyHxm/87BoyHxm9v27bCTG4/zjzW9uLib7uHePuLP3kJ5kn2m+PUM7IbqzKfFSQfowwca8KehSpoYvDKNUbHnta4NufMG/eDhcVbmw3J7hjO5pY6juupDLHPGHs1BW19F+bTVFIxmYuUkKKx5kaVO577EnfDhik4NyU0tHFEws9tT/AIzG5Huvb3Yu8d+IEMAO68xxz2PxD3RjSzSMGDBhiyIwYMGBCzvKKyrqFqJWzH0dIqmSEBooSLKRp7TW8be7HGHNp2qpIPsqAqIrdcY6fQSfmjfc+y/LuxTV4+5Vdy++bc+XrLiy9E/8PkP6X/twq1z7Om/me9NnD1PMZdRzFatFFmRY4hueRJQ3HI4ZcIHRolqjMBpgU6odqf8Agx2G9Ty/ffD/AIu3Za4jbbXl3ABJIAAuSe7zOM8XiGrmqHrqdHloobxCJWsZgL6pVUghrNy5E2A8Rhs4p4f9Mh6oyvEmoFwlu2o5ob7gH/5Bwi5L6aMpFUld1SpE7LCKeG32ssAoa3fp527+/EOKXK45q158E40PHVPN6P1es+ksyL2baWQBmD3O1ge64x54azSWWqr45H1LDKqxiwGkFL22Fzv43xRyzM8uRO1izh3YgAXZoQzGwAAuSTt44suEP49mn5dP2eC9f3yUteSRfP0tN2KTMeM6OCQxTTojra6m9xcXHd4EYu8Qa/JYZg4eNCXUqWKgncW52vsMWN8E5112Ui8YcZxO1NJSVsYaOUF4y7KjrzOvbe1rW39Y7bYZP+0XL/8AWo/p/uxS9HaweiPFPHEJaR3SUsi3ABJDEkcrXF/5px56OcqjnNXVvEmieY9UrINkS4FhawuTY271xQErM1zyQRWqdstzOOojEsLh0a9mHI2Nj9IOJWOcECoNKKFUdygAfAY6YYtQ70j8WcXKktOaasgvHNpnhaRF1LybUTuNNiLDvI22x+S8Tw/ZBJlr4PR+pKPGZvnXuGVOV9lBO3fiS3DD0yytBFDVyTVDSkTALoVhyB7V7ED4nFPnedzUigzUOXqW9VA92c+CqIrnmPLfCzfFZXFw1d6rpwrxnHJUVFRPWpHG7aIadnAsq2Acg7qTbutzN77Y0TCDS5LJmVK6z0qUB1oyMqrqYDc3BAK9w3tzw/Ys202HNWqMK1IZpK8VFPOs9HIhSQawRGyctAHMknf+lc+rhpwndFP3v/20v1ziTurO1cB8V3elzbU1pqMLc6bxyE2vtfcb2tjjkWcVn2QekqWhcLT9beNGXcuFHM+F/ow4YTqf7/yfmK/tBiCKVHDKRRO6ccGDBiyelrMOP6aGaSFutLxkBgkTsBcAjcDwOKDIOMooHqTJJUypLKZIw0ExKAjdSSOXIADlbzx5oOKKekzPMuvZl1vFpsjN6se/qg25jni7/wC06g/lH/3Mv+DC771lz2bLgKJ/e6tMg4ohrNfU6/tZCsGQqQSL8j7MW+Efo6rUmnzGRDdXqAykgg2K7bHce/Dxi4NhOjdmbaMGDBiUxfM9RHpdl8GI+Bti96P5tOY0x8WK/FGH78V/EcGirqV8JpPrm30Yk8GC9fS/lV/vx8+zSQeK9TnIkwrjzYfknTiPpNqaaqmhWOErG1gSHvawIvZ7d+Kw9MFT/I0/wf8Ax4p+kEfdKpt+Ev7NMQf8lau1/RZ7EfyT/wB2HPmlzkAndc7D4DA9RG6RrQS0HXwHen7pYz6SOOOBQmiZCzkjfskEBTew+F8TDncWTwUcXVlllBeRge1eyamt87duVxsLYXOkN5ax4TFTVVo4ypLQONzY25d1sfvH9Q9Z6N1NPUfa0Ia8LixOnblvbScPfIQ57hvpXqudBhWPhgheOycxfrxrs36J8qc8eaLraEQVIA3QsQ3s8j5NbGR8XZ61VMC8CQPGCjKoIN737V7bj2YrqOumpJdaFopE8iD7GB5jyOGzpXhHpEElgGkgBa3eQefwNvYBhUkplYTtW4W3CYJmCxLWCiHA5XcdNweBFcaXLom++A/JP+tcKmYNeWQ+Lsf+I4a+if74D8k/9XCjVfwj/jN+s4S7+E3xPouhF/vZP7W/Ny5YfcjH3Arfyv8AycIWNAyUf/b9X5y/viGCDc+B+Sr0l7kf97Pms/wHBgOELpp+6SiRTZapNyIST7dMQwqcMG1bS/l4/rjDT0kR2p8tHhAR/wAMWFnhNL11KP8A98f0MD+7GqX+N5fILjYKhgD9/wCbl9DDBgGDHbXnKMGDBgQjEevrVhjeRzZUUsx8gLnEjETNMrjqImimXXG3NbkeY3BuN98Cg3WizLL8wWPLI4TClRVVsjTRwONQ7TnTI47lCre+3wBIm5nw1TLmOWxGnp16xJTNGijQWCAjuFwGva4xokdDGpUhFBRdCmwuq7dkHmBsNvIYr4uFKZapqsR/b2+dc7dnSbLewJXvt44plWfqTQHh+SoOD6sU9VLRy0sVPM13RoUISVBexv3Fbkb/AEHYu2PzSL37/H/r3Y/cWApOY3KKXmTkfZjOOEsooqrKqT0rQ3U9aQOs0kXkYkGzA8gDb2Y0nC/JwBQMxY0sVybns/uBtiCFV7C4g6fuvoolPTRVooKuB+rhpy5VWQi4K9Xp3I06bHxG2OfBjg1uZkEEGdNx+JhkfKojCYNCiIoU0AWGki1gBy2xxyTh+CkQpTxiNSbnckk2tckkk7YKUZDYPn5UrHFbmvEVNTAmaaOPyLDV7lHaPuGLLFPmHCFJPMJ5YUkkAC3bkQNxdeTW8wcSe5MdmrsrNM8pJs0mmqMvhkSMx6JHLaBUWI2VTzNgOZ7hex2LXw50g0UcaU8gajeIBDFKCNNtvWt9LWOHZEAAAAAAsAO72YgZtw9T1ItPCkngSNx7GHaHuOK5SNQkiJzTmadf35KXR1qSoHjdXQ8mUgg9xsR547Y40VGkUaRxrpRFCqPADYY7YunjvSxJwhMWYjMasAkmwKWFzyF15DlhWzrIXGY0Efp08jP11nJTVHZR6tlsNXI3HdjUMUlDwbSQ1DVCRATMzMXuxsWvqsCbLe55DvxUtSXxXVeqgNwZOR98qz4p/gw0ItgBe9u/HrBiQKTQ0N2RhO6Kfvf/ALaX65w44jUGWxwJohRY0uTpUWFzzOCtVBbbgVIZrC5wjZPmUU+eSvC6yIKMLqU3F+sU2vyPPD1iFl2SwU9+pijj1c9KgE+08zgIUOaSQpuPE0wRSzEBVBJJ5ADck+7HvEbMsujnieKVdSOLMLkXHtBuMSrnuSn0aKZVq6sggVVQzJf8BbhfpLD3YdccKGiSGNI4xpRFCqPADHfEAUFVjcrQFBoMliheV41IadtchuTc8r2J292J2DBiVYCtkYMGDApWC9IMGjMageLBv0kU/vx66O4dWZU/kWb4Ix/XbEnpRH3Rk80T6uJPRJS6q5mP+jiY+8lV/UWxxA3/ANiu/wBV6K6Wui8x/wCP/rSuOH6JZ89qnYX6ksw/GBWMH3b+8DHDhPjmrqMxSKSQdW7PdAigWCsQAbatiB34W8t4vkpqyonjVWMpk2a9u0+oHbw/ece+jo3zOAnvL/s3xdsvaaGn+bXzWebBVHK+VoIEYDeNU03XLVXfEnH1ZDXTRRyKESTSBoU7bd5F+/DD0i8Yz0TwrDos6sTqW/IgC248cZ7xiPunUflv7sM3TN/C034j/WXF+sflkNnQj5pHskBlwrcgpzTem/ZG65dIFqnL6StZVWV+w+nvBVj7dipt4ajjl0tj7dTfkP62F7MuKGmo6el0BRASdQa+rmBtbawJ7z7sMfS+P84p/wAj/WOKPcHscR/StEEL4J4Y3c5K8NK/JL/BXECUdUJpFZl0MpC2vvax3IB5ePfikle7E+JJ+Jvj8jjLEKoLEmwAFyT4ADmcPWVcCRU8YqcycRp82EHtMfBrbk/zV95G4whjXSDKNgulPLDhnmV3vOoUNSauqHxVBwzwdPWt9rGmMGzSt6o8QPwj5D3kYd0r8sp4Tlpldke/WTA9kPcfOGw3UcgQLbnnhX4m4+kqF6mBfR6cCwRbAsPBiNgP5o28b4U8XEjYtGa8yszsLNjO1OcgGoaNweBJ59w0TLxNwLNSDrFPXQHcSp3A8tQHL27jz7sLRGL/AIa4znozZTriPrRP6p8bfgH2beIOL2fh2mzJWloD1UwF3pnsAfNO4b+HZ5eriCxsmse/L6JgxMuG7OJ1b9sbfeHDx28FUcW8VJVxUqKjKYI9LE2sSQo7Nu7s8z48sceAotWY0w/nk/BWP7sU1XSPE5SRWR12KsLEYauiqjL5grd0aOx940D630YhhL5Re9hTO2PD4J4j2yur436lbYMGDBjvLzNGE7jvpOgyp4kmjlk61WYGPTsFIHzmF+eL/Nc/jpyokEx1XI6unml5eJijYL77Ywfp/wA6jqJqUxiUaY3B6yGWLmw5CVFLe6+BC3DhLiqPMKYVESSojEgdaoUm3MixIIvcXB5g+GLrGG8OccVtNlFBFQUM1Qw1mVzBKUt1jkKhUDUTfdgSBa255abllZNX08cqmpy99w8TxJq1bfysZuPBha9+VxYCExu4AJJAAFyTyA8T4Y8U1Skih0ZXVhcMpBBHiCNjjPOlLKahMpqmaumcBBdNEKhhrUWJSMNbfcAi/LlcYzz5Pi1TVriKbRTxrqmjNyHvcLZeStcX1c9rb3tgQvovBgwYEIxWcRcRQ0MDVFQSsakAkKSe0bDYb8zizxn/AE6/eab8eL9oMCFe8L9INFmDMlLKXZF1MpR1sL2vdlAO57jhjxhnyfs4jgp6rUkzFpV3ip5ZNgvImNGtzOx8caFxTxtIlLIaKmq5agi0amknABPziXjAsoubd5sMCE44MZ90a8YV8/2jMaOeKQAlZzEyo9u5xYBG8CNj4A89BwIRgxweujEixl0EjAlULDUwHMhb3IHljvgQlPjjpJpsqMQnSZjNqI6tVNgtr31Mv4Q2F8S+DeOqbM43en6y0ZAYOhUgkXG+6nl3E27+YxlnymPWoPZN+uLDB8nT71y/nT/s4sCFqmDFPxJxdS0CI9VKI1dtK7EknmdlBNgOZtYbeIxPy7Mop41khkSSNuTIQQfeP1YEKTgwYL4EIxnue9M1PRVLU9XTVMTDcNZGVlPJxZ7lTY+fMHcEY0K+Mo6cej+orxTzUqCR4tSOgIDFWIIIJIBsQdr/ADvbgQtD4e4mp66LrqaQSJextcFT4MpsVPLmMWmM86GeA5stppTUWEs7BigN9AUEAEjYtuxNrjlvi66ROOUyukMpAaVuzDGfnN4nv0qNz7hsSMCE04MZd0ZdM617inqlWKoPqFbhJPIXJKv5XIPd4Y1HAhUbcb0QqXpWqYknQgFHOk3IBABawY2I2BOLvVj5V6WIw2e1SnkZIwffGgx9C/5AZZFHvRUwVF3JiUmwG5JIJO3ed8CEy6sGrGb8OVvD1c4jghpDIeUb04Rj+LqUBj5Ak4k8VQZHlxi9KpaZOt1aSKYN6tr30qSPWGBCY+KeNaXLlRqqTQJG0qACxPidKgmw7z5jxGLLK82iqYllgkWWNuTKbj2eRHeDuMYd0w02WtlsFRl8dNZqgKXhRVP8G50tYAr3HSbd2JHyeMkd46mdamWNdQj6tNNibBtZ1BhcA2G19zvgQuvSl98X/ET6uKnh/ieWj60w6byrpJYXtzsRvz377jyxddKy/dA+cSfvH7sJ2ODK4tlcRzXpuCjZLgo2vFjKNFa8OcRyUUpkiCElSpDgkWJB7iCDsO/DOOmGq74oD7n/AMeEPBirZnsFNKdNgMPO7PIwEp9/7Yqn+Rg/4/8AHj9PTDUd8EB/T/xYQcGLe0y/aSP9Jwf/ABj81f8AE/F71ugNFFGEJI0DffxJ5jytjlxTxQ9dIjuipoTQAt/aSb+eKXBhZkc67O61R4WGPLlbWW67r3VjkOeSUkwmjClgCLMLix58iD8DjxnGdzVUhkmcs3d4KPBRyUf9HEHBiMxrLeiZ1MfWdZQzVV9yMGDBiqajHejrXidZI2KOpuGB3H/XhjhgwbKCARRVtxBxNNWGMzaC0alQVWxN9+14/QNz44f+hmMdVUN3mRRfyC3H6zjKsav0Mn7TUflF+rjZhXF0wJXC6ZjbFgHMYKGmnxWi4MGDHZXny86x4jGCfKTa89H+Tk+suND4/bK6CMVVVQQzdbKELLBEzFmDMWYta+ynvvfGT9KWd5TU0cLZdFFHIJftgWARsAUawYhQCLjuJwITvwl0g02V5FQNPqdpNYWNLFiOtfU1iRYAfSQPZa5504UdOacqrzwzoX6yMi6WNtJRrG47wSCPPFL0N8OUD5UktTT0zu8zrrmRCSb2VQXHwAwo9P2SwU1VTLTwxQq0RJEaKgJ12uQoFzgQn3pG42gqsmqOqSqKyRqVdqWdUI1qb9YU0Aed7YVPk1/w9Z+Tj+s2NM4TyaKryOkgmXVHJSxBhcj5oI3BuNwMTeFeEaHL2eOlRUkZVZ7uWcrchSdRJC3DcrC4OBCY8GDBgQqKv43o4KkUs06RTFQ4D3UEG4FnPZvcHa98K3TjVo2TTBXU9uLkwPzx54zD5Qn32H5vH9Z8bpl/A9AsaAUVLso5wRk8u8lbk+ZwIWdfJxqFWlqtTKPty8yB8zzw85Z0oUE9Y9GktpVbQpYWWRhsRG17Mb7b2v3XxZngqg/1Kk/3EX+HHzFU5Mk2evTD7Uj17RDQANCmYqNI5Cw5eFsCF9bWx+4500OhFW7NpUDUxuTYWuT3k8ycdMCF88/KLlK5jTMpKsKcEEGxBEj2II3BxoPRnRz1mWU9RNXVZeTXezR2GmRkHOIsdlBuSTcnGefKQ/j9P+bD9o+NQ6FfvJSeyX9tJgQs1+ULlphNFeeabUJv4UqdNjFy0ovO+978hi36C+HfSMukf0mqhtUONMMoVfUjNyNJ335+QxG+Ux61B7Jv1xYYPk6feuX86f8AZxYEJe6eOE1gpYJzPUzv13VjrpNQVSjMbDSLElV38scvk3QytLVMJSIUVA0VrhmfVpfn2SoQjz1eWGH5R/3ug/OR+zkxUfJm5V/tg/tcCFuGKGo4DoJHZ3pIWZiWZiguSdyT5k4vsGBCzfjvheho46epFLCIo6lBONOxikDRknx0uyOPNcMo6PcuP/c4P0BiXxfkYrKKop++WNlW/c3ND7nCn3YRehTj8VEAoag6amnGlQ3N0XYf0k9UjwAO+9hCUenuipaT0WGlhjhd9UjlBY6RZVFx3E6/0cR+g/g9q15JqhIpaWPsFZY1cs5FwFYi6BQQTv3gW3uFPpS4j9PzSaRDqRSIorb3VNrjx1NqYfjY+kOjvhj0DL4ICLOF1y/jtu3tt6vsUYEL3TdH2XxurpR06ujBlYRi4INwR5g74YcGDAhfKvSsoOfVIO4MsYI/oR41HiDiyTKOvoqrVJTSwSmjnNyynQQIJDzfSxVQ3OxW+x7OX9Kf3/qPysf1I8av8oWeIZYiuoMjTr1fitgS7Dy09k/jDAhZN0XcPTSyy1kMSTeghZeqcG0pv6gI5NpV2U79pV2N8WPTRxzBmT0bU7EosJZgRYoztZkYeICDlcbgg74cfk451F1NRS20zB+uv+GhCpt+KQP0x54yXi6pgbM6l4kHUekMQqmwZQ3a0n5obcjwv5YEJo4m4NWiyCllYfbqqdJHJ7l6qQxqB3WVrnvux8Bh9+Td/Ean84/s1xF6c81iqcnop4TeKSZWXyHVPsR3EG4I7iDiV8m7+I1P5x/ZrgQo/S4tq9fOFPrOP3YouGKGllkYVc7QoBcWHrHwvYhfhvhi6YR/nsZ8YB9d8LXDmWwTSMtROKdQtwxF7m4232G1z7scSX+OdOK9HwZ/+cw2R2dxqfhofkm6n4Gy6p1JS1jNLa6hipG3iNCkj2HbCHV0LRStE/ZZGKt5EG3vHfjRuFuG6COrheKuE0ik6Y7DtHSR3e2/ux64jyXLWrJJZ6zS+sGSKw7gBp2W42A8Thj4czQaAN81jgx/VTGMl725bFtN3dchp6qiz7o/6uugpoGLCZNWp7bWJ1k2A2AF/fbE+p4TymBtE1bJrXZgpHMc9ljbT7L4s8h4lWszkMgPVxwOkdxbvBLW7r3It4WxX5nwnlxnlMmYaHMjFl7PZJYkruO47Yv1baLmAHXik+0zZmxTve0hoJyiySSd9DVCvivC8OZNJZErHVjsCW7+6+qMD9WFPifh56KoaJjqFtSNa2pTyNu43BBHiMNS8P5NHZnrXkt80EG/lZYybHFHx5xItbU64wRGihEuLE7kkkd255eAwmVrcmoAPctuCfKZwGl7mUbLhWvCjQ8lA4ZyBqyoSFTpvcs3PSo5m3eeQHmRh9pOCsqdZyskrimv1rajtYEkiy2b1W9W/LCLwpn5o6lJralF1dRzKnnbzGxHsxp2Q01AaetenlbqpUJmG94gVe9gVuNixsb8tsXwzWOGwvv8NKSel5Z43WHODaFZed638NlFXo/ywPCt5SZwWjGtu0AoY8l27JB3tiozngGldJ/QpWMtPfXExvyvcC4BB2NjuCRbzw69RT9dQfbW1pG/ULb+EUxgMW7O1lse7CxnPElJQNV+jlpKqd2D3Bshue8gCwJOwvfxxokZGBqAB+nzv8lycNicU946tzy6tjt7xGt8MvHmssw0Z7wxHDl9JUqWLzeuCRbdS2wtta1sK4xrMucQU+VULT061AZVCqwXY6Sb9oHuuMYYWNcHXyX0vSE8kTourBNu2HHQ81k2NU6GG+11I/np9U/3YR+KM7gqWQwUy02kENpt2r2tsAALb7+flh06F22qh5xn6HxfDACYAG/8LN0u5z+j3Oc3KdNNPtDktMwYMGO0vPVj/wApKptR0sf4U5b9FCP6+EjizhoUnD1AdtdRN17kd+qMlBfyTTt4lvHDt0m5Uc1zqioF3jgjMs7D5iuw1A+BKogHm4xnvSatTR/cyUXpopjNSub3EbBgEB7wL28QQe4jAhNPAHRoM1yqAy1UyRxyS6YkVNIJbdjcXYnz5d3M3pum7IWpDQQmWWcJC6rJJ6xAe+m456Qyj2Wwz9D/AElUFHlywVE/VSCRzYo5FmNxuqkYa8+4xyKvi6upqIJUBuNWsEHxVgAyn2HAhKHBvTzSU1DTwTQ1BkhjEZMYQqQuwN2cHcWuLYX6Lprf7MtWvGeodBAYgQWWMHUCO4uHu1v5xHni9lyjhQc5vg85/UpxIyzN+F6SRZIR1kikFSY53se4gSDSDfkbXwIW1K1xfH7jlSVHWIr6WXUobSwswuL2YfNPiMR84zmGlhaaeRY415sx+gDmxPcBucCF89dP8RbN1VQWYwRgAbkks9gANycbhTrmIVR/mewHdL4e3EPgLiD7J0TVDAqWkmRWAAZU1tose4hGUX8RfCpwX0sOMwky2tIdlmeGKoAClyrFVEija7W2ZQN7C298CE92zH/wfwl/vx895Jl80nEuyamTMGeTQDpULMS7b7hRY88ax0p8a1WUy088RWWCYlHhcDYqAQUcDUuoX56gCvLfDFQ50czy4T0MpgkkUlCVVtLqbFHDAgi4sTbkbjuwITQMGMh4E6cDLOtJmEYimL9WJEuFL306XU30HVtcG1zyA3xr2BCwj5QHDdTPW07wU80y9RovGjN2g7Gx0g22YHf92Hfo56PYY8tp1rKSEz2YvrRS3admUMfEKVFu7l3Y0DBgQvn75QuSQU7UXUQxxahNq0KFvYx2vbna5+OLjoJ4UpKnLpHnp45XFQ6hmW5sEjIHsuT8cRPlMetQeyb9cWGH5On3rl/On/ZxYELj0sdFyyUkYy6jj60TAto0qdGlhzJAI1FcTuhPgGoy2KoapCq85S0YIYqE1bsRtcl+QJ5ee2l4MCEYMGDAhGPmfpt4f9BzPr4H0ekgzAK1mR72c7G4DHtA95LDuxr/AEidKtPliFFtNVEdmIHZb8mkI9Ud9uZ7rDcZJw30c1+eVBq6tmiikOppWG7juWJPC1gD6oHK9rYEKo6HqelbM4mq5VjCdqIPsHkB7ALclse0L8yAO/H1Xj5O6QOjKoyuQkgyU5PYmA28lf8AAb6D3eXrhXpczCgARJRLEOUcwLADwU3DKPIG3lgQvq/BjJOFen0VUixNQztK3IQESX87NpKjxJJt441oHAhfK/Sn9/6j8rH9SPGr5jkv2azi7jVQZcShvylmuC6DxAIUN+Lb51xk/Sst8+qRci8se45+pHyx9NUOXx0lOI4IzoiU6Y1tduZ5sRdmN7ljuTcnAhfKs8lTlWYTGNXidWmiW6kXDBkBH4VgysLd4U4uuI+jNqHJo6qdSKmWoS6/yUZSSykfhFtJPhsPG+3ZVwW81WK/MCsk6/wECkmOmHda4HWSd5ewF+Q2BDLm0MDxlKkRNG3NZdJU233DbGxscCF8vTVEjcOor30JmFoyfOFiwHkG39rHGofJu/iNT+cf2a4qOnfP6JqSnpKWSEtHLr0Q6SqKFYWOjsqbsNufPFv8m7+I1P5x/ZrgQvPTF/HIvyA+u+Fvhc0/Xf51FLMmk2WLnfxIBBItfkcXfSzPqr7fgRIPpZv62I/RlmnU16DumBjPv7S/8Sge/HFfRxHxXomHzM6MBF2G3oa7900cN51lTVUQp6aRJSSEYjYEqb3+2Huv3HHPP81ylamYT00rShyHYXsT4j7aP1DFRBlYp8+SNRZeu1KPAMhYD3Xt7sRczWP7Nt11ur9JGq/K21r+V7X8r4aXkNoge9Wywtw0bps7Xvox5veN77X6c1bcKVFO2bRGlgkgjaJ9nv2tidQuTYbAc+7uwu1OVNV5pLCpAMlRKLnuAZiT52UHGiNJJ9nkD20CmbqgPDbVfz1BvcBhQ4Z2z4/l6gfRJgezZp+14clME57czdxCCNc32jqTv3qwqOH8nhfqJZ5OtGzNdrA+ZC6F/d34VOMOGTQ1HV6tSMNSMeZHKx8wRb4HvxZVWXCbPGibcNU9oeIB1EfAEY79LGY9ZWiPuhQL727Z+gr8MLkDSxxoCjQWrCukZiI2Z3OzMzOvhtVctdEucP09O86iqkMUViSwF725LsDa/jY/TjQBBJU07UuW0xp6aT155brrHI6Qbs1wLX3222xn/D+cClnWUxJNpB7L8rnvHOxHs78aNkfFs9bSZi72Xq4j1YTbTeNz63MnYb/qxOHLaynfX92q9KiUOEjRYFbnQG6vKNyL4mu5WGf5BMxpHpJImmohYqTbVdVFjv2bhTsbbNzxRcQSUc6Oa2nkoqrSSG0khyBtpZRpk7hvv59+Dhzhj0OtoHEjMamORnFrAWiDW57i7d/hfEbiHpElWWqppIYZoxI6LrB2sSBfua3sB88Oc4ZSXad242+i5sEUhkayE5wBYcOw6sxBGtgjMCaIS5/krfLhWrIGs+l47er2tIN77ndTa3JsMPFo+42Xe1fqNjlwRC0+W5jAoLGyuqjmWsSLDxJjGGU5FJJS5TG0bfa5EaQEHshVJOrw3AG/jhccds7I3HqtmJxRZMBKfckJ+GSx86Wf8WcKeg9QGk1vImpltbQRba99xckX/mnDR0MS/bKlfFEPwLD9+KTpQqi+YyA8o1RB+jqP0scWvQ1/GJ/yS/W/+cVjAbiKbzTcU58nRRdKbJAPmQQtawYMGOwvgVW5XkEVO80iAmSofXK7G7Mfmi/cqr2VUbAe8nxxFwvTV0XVVMSyLzF9ip8VYbqfYcWuDAhY/X/JupWJMVTPGPBlR7fDTitk+TOfm1/xp/7pcblgwIWE/wD00P8A68v+4P8AzcXXB/QGKOsiqJalZ1iOoR9Vpu1uyblz6rWblzAxrmDAhGMQ6V+jrNK/MdUQ6ym0qI7yKqxdkB7qTe5a5uASQR4WG34MCFQcDcLDLqGKmDaygJdvwmYlmI8rmw8gMIlN0IN9mGrXnXqfSDUKig6y2vrArdwAbvFyQOQvtrWDAhKHSXwF9laZIhJ1TxyB1YrcHYqQRcdxvfyxP4H4RXLaNKZXMliWZyLamY3JAudI5AC55YYMGBCxLMOgyolzd6jrY1pnn68kE6xdtbIFtYG9wDe1rHntjbcGDAhGDCxxzxRLRJE0UayF2IIOrawv3YseFs2eppY5pFCM+q6i9hZmXv35AYWJAXZOK0uwsjYROfdJr5/RZt0+8K1VYaI00DzaOtVtAvpLdXpv4A6W35bYZehvhOfL8v6uoAWR5WlKXB0gqigEi4v2L7Hvw9HCG3SBL9kvROrj0dd1ertarePO18D5Gsq+KMPhZMRm6se6LPgnzBhDz7j2ogrTTpCjIGQaiHv2gpPI221H4YfBgZIHkgcETYWSFrXP2cLCDhBziXOK4mOmjXLYTsZpWVpmH8xELCP3m/mMP2DDFmSFwt0N0VI3WyBque+oyTbjVzJCcr33u2o378PtsGDAhc6inWRSjqrqwsysAQR4EHYjGV8V/J9pZyXpHNK530Eaoz7BfUnuJHgMaxgwISZ0YdHoyqmZWKPPI15JFB5D1VBO9gN/axw54MGBCxvijoWqazN5KoyxRwO6Ne7F7KqggLpte6n5392NkwYMCEYjV2WxTKUmjSVTzV1DD4EEYk4MCF8+8V9AdU1bIaNYlpnOpNUltFwLqRYnZr2tfa2NS6MeA/sVSGJnEkkj65GW+m9gAq33IAHM8yTyw4YMCFh/SgPujJ5on1Riv4Hpy+YUwHdIG9ygsfoGG3pTyMvWUzjZZgIi3gQ3M7j5r+PzTj3wtw+lDU62frHKERgrpG9izAhmvZQQfaeeOT1DnTk8L/VfcjpGKPo5rb7RZQHhovGaTBuIorfNZFPt6sn94xK4n4fy01cktRVlHLBpIgQe4bWClhcW+OIeXcMyJXipeQyESGQkKAGJ1k2JfkB4X8LbXxA4n4XqaqtllWIrG9iHPLaMXHZuxNwRsOeGOa8NJLbt2yyRTQOmY1k2UNiokacdtR8eatsr4sSrzqJlusYieKO+xJsWvbuvawHkPHEDKcukGfserawmlckqQApD2a/gdQt43xWQcCVaMHQhZE7QNz6yu4XQQp/ABu1h2hhszDNs2MJCLFflqUESWtu27dWu9/Pa9uWBrXkXIDobVpJIGOyYZ7aczJqarXfbXf1S56cEz8uSLeklb+0dX+/ETpOpyuYyk/PVGH6AX9anHmbo/q1LHsEqNVwxux7RIBKjfsnc2FyN/CZxbldbM0RnaF3ULGNAYHdmGpiyAHdGJIO3OwBvhLmPLHAtO9rdFPh24iN7JGmmZD+RBS/w3lCVM6xPMsKkElm8u4XsLnzPcfZhqz7P6SkpZaKhu7SDTLNcEHuI1fPNrjYBRc23wuUnDwqOt6h76XVEDg9u6uxNwpCX6u41WADWJ23cOHeEKamCvVfbZSQAh9RSWVB2bXY6nQXYWF+XfghjfVNA8UY7FYcPDpXONVUdcdwTz+V+S/eMs2em+xU6blIibHkQVjDD3qSL+eI2eZdQ5hG9VTzLBPbVJHKwFzbe4J2P85bg+GL+TNErFKVNPGYSmtGR7mP1BYtpAV+2vqE23B23KjXdHnOSGW8JTWhYEnuIB0A6hpJOpR3cu/D5GON0LB+m652ExELQ0PcY3tvUagguJo+fqFK4EqWp8uzCpW6myqh8GANufg0i44cO9IVY9VAkk2pHlVWBRBszAcwoI54uPsK/2IFNGvbLu0liDcqXYAeN2jRfYMJUPCNdqGmmnDA3B0EWI5HUbAb+eEv6yMMDb2/VbYDhMU6d0mWy4gE1oKoEX4Wp3SVTFMxmv88I496AfrU4aOhijNqmW2xKIPcCx+suInSjSGWekRRrqWjKsi7940+7V1m/gCcP/CmQijpY4diw3cjvY7sfZ3DyAw2KI+0F3Aeqx43GgdFxx/zOAHwad/A0rjC5x3m09NTddBpurDXqW/ZO1+Y+cV+OGPEPN8vE8EkTcpEK+y42PuNj7sb3glpA3XzGHe1krXPFi9R3cVTcH8TmoojPKVDIXElhYdntXt3dgjCfkHSdUyVUKSiMRSOFNlsRq2G9+4lcUGU54aejrqdjZ30qB53KS/8ACMT+IeHzDldDMBZwSWP5Xtr8NIHvxzjM9zQQdhZ86X1jej8PHK9sjRT3ZW93Zux8SAnHpE4wkoupEOnW+onUL2UWHK45k/Rim4i41rqNoNfVkSRLIw0d/wA9fW7tvjiunqRmma045oqRlh3WC9ZIP0m0YZuljKuspFlA7ULgn8Vuy306D7sXc57w97ToNvVZYooIHwQSsBLgc19/uqy414oNLRiWIqWkZQlxcb9om19+yD8Riu6PeM5ax5o59OpAGXSttrkNcXPI6fjhNnzA14yylvfSNL/paN/ZGmr+li0q6gZfnbOezFKpY+x1uf8AzFwdc4vD77Og8wpHR8bIHQFv/kIc4HjoaAHiArSXjOpkzQ0kPViMSaSStyAovIb38mA92PzhbjepkrzS1PV7a07K27Sb+J2IVvoxE6JqAyS1FW/MnSD5sdcn9X4nETjiD0TNoakbK7I59qkLIP0bH+liM7w0Sk8fyVjBhzM/BhosMoH+oC/34K24848mpakQwaNkDPqW+5J8xbsgH34v8n4n6zLfS3tqWNy4Gw1JcEW7rkfThO4foRmNfmEp3Qo8an8e8aH9BSffheo8+MeW1NKdmaVLDyP8J8DGB/Swde5ri4nQ3XwUno6KSNsLW9tpZmP92/kn/o84lqq0ytNo0JZRpW12O53ueQA/SGHY4W+A8sFNQRBuyWHWuT3at9/Cy6R7sW4r45kcQyI50kXRg1iQbXsdsbIrDBmOq4OOyPxDzEKaDWm3L80g5l0g1VRVGny9FNiQGIBLW5tudKr7fLxtiJnPSBmFMVhljjSUblrXDqbaSLNbubcH3C2InRI4WtdW2YwsAD4hlJHtsD8DiV0xToZ4FHrqjFvYSNN/g3xxgL3mIyZjdr6VuHw7Ma3CdU0ty3fHbc93qrzifjGop6GjnTRrmCl7rcbpq2F9t8WeW8WWyxayosTpJIUWudZVQB3X2GFDjr715d+Kn7LBmkTHh6nI5LIC3s1yD6xXDetcHu12bfyWT2KF8MVgC5SCe63aKRl3Fua1ZaWnij6tDbTYWPfpuzAsbW5W5jlhcyivM+bxSsugvOCV8DyI+IOH7oolU0FhzWR9XtNiL+4jCPSTK+dhksVNUSCO/tHce03Pvwp4OVji67K2QOYJMREyMNDWkAj153uEz8R8c1MGY+jp1fV6ohutz2wt97+Zxc8dcWyUaosEeuR7m5ViFA23A5kk7b9xwjcaffn/AGkH6kwwdJPF00MqU0DdWWUMzjn2iQoB+aNrk89xhnWkB9njosnsUbnYYNYDbbPC9BqVEzDinNKNIppxC0cnzdPLa+lrWKm1/HkcNWccUn7GGsgsCVRgGF7XdVYHxtcj3Yz/AI54clpYommq3nd29RtVhYbsNTG9rgXsOeL2T/8AGx+KP/6BiGveC9pva1abD4d7IJWhpuQNNAgEXyPhS4ZRxnmdXG4p4o2dDdpLAAAgaVAZrFrhj393LE7gfpAlnqPRqlV1nVpYDSbrclWXlyB3FuXLHbofH+aS/lj9RMLGRj7vn84m/VJga57Qx2Y6lWkigkdiIRG0ZBYI3ulseFLjzjf0FVSNQ0zgkauSry1EDc3NwB5Hw3Y5s0iRwjSxq5tZS6hjflYE3N8ZN0qIVzBWb1TGhHsBa4+N/jjTiZCxhLVyOicKyfEhso0omuasJ+N8yo2jaqjRkkGoCwBttcAqeywuNmB54bOIeOY6ekjnQazOAYlO17i5LeAFxfzsPPHfijPKOBYzVKHDk6PtYfuFyL8tiN8IXSc6ulFLEumFo20DTpAuVPLuuLYS9zomup1/MLdh4osbJFniyAk2RoDQJrx01+KmpxLm7w+lLHH1Ni1tK+qOZA1ayPO/nhr4J4xFdG11CSx21qDsQeTL32Njt3Yk5LVx/Y2J7jqxTrc9wASzD3WIxn/Q9E3pUrC+kQ2PtLLp+q2JBcx7BZNqHsixGHmd1YYYzoRpxqjzKkRdI1aap4UjjlOt0RAtiSCQpJ1cgBc8uXMc8FTx3mFFUBKtEYGzFQALqTzRlPt53xX8Fj7tH8pP/XxY9Mo+2U34j/rXCMz+rMmY6FdEw4cYtmG6ptObZPHjty2UjOeL8y6v0qKJYqX5uoKzFSbBnF7gHbkBz5nnhn4I4s9OhZmUJJG2lwORuLgi+4vvt5Y4Zqv3Fb80X6gxQdDfq1Xtj/U+Htc5srRd2FzJY4ZcFI8MDSx1AjlYGvPdPmb5QlTHoe43DKymzIw3VlPcQcJdXwBW69SVqtbkXjGq1iLEgHVszc9tybDGhYManRh2648OKkhFNojkQD8wkKLgivtZq8AfzYgf7sT4OEKsAKcxfSOQEEdhbla98N2DECJvf5lXOOkPBn4G/RK6cITD/v0vuihH9TH63CEu3+ey7eMUB/s8M+DFurHf5lU9qk/p/C36JOqeCKhuWYSjv2iQfV04rKrowqHJJr3YldJ1RnkRYiwktaxI958caJgxQwMO9+ZTmdIzs93L+Fv0WYUvRZVwkmGrRSRY9lhf2jcf3d2OUnRbWsRerVrcrtLtuDt4bgH2geGNUwYp7LHVa+af/rOJvMct88o+iy1ei2tup9MA0iykNJ2R4DfYbDl4Y7UnRlWRhgtaqhhY2VjcWt3nbba43ttjTMGJ9mZ3+ZUHpjEkV2fwj6LPcs6OauE3Wvt32MZcbm57LuRz3vbDNS5LUj+ErXb8WGJT8SrYvMGLtha3a/MrNLjpZTb8v4W/RVuW8PwwMzopMj+tK5LO3tY728hYeWLLBgwwADQLK97nm3GyjBgwYlUSLnPRVHPUSTdcyCRtRQKDufW3v3m59+GbPsgSqpmpydCkCxAvp0kEWHuti0wYUImC6G+62Px078mZ3ue73bfTilbhHgJKGR5BIZGZdIuoFhe55E3vZfhhgzGhWaKSJvVkUqfeLXxJwYs1jWtygaJUuJlmk615t3PwSZwz0bJSVCzdc0hUEAFQNyLX5nuv8cS+L+BUr3jcyGNkUrsoNwTccyLWN/jhowYr1LMuStE89IYgyiYu7QFXp/hVfDeQrR06wqdViSWIsWJNySPgPcMReLuEkr40VnMZRtQYC/MWItfv2PuxfYMWMbS3JWiS3Eytl64HtXdqi4S4UWhidFcuXbUWIt3AAc+6x+OKGu6KIpah5jMwV5C5QILbm7Le/fv3d+HvBiphYQGkaBNZj8QyR0rXdp250XGqptcbpyDKVv4XFsUXB/BooBIBIZOs081Atpv4E+OGPBi5Y0kOO4SGzyNjdED2XVY8Nkk570YRzTGaKVoHY6msLi/ew3BUnnzwmcf8LrR9RZ3leTrC8jndraAPYBc+J3542nGb9LygtTXHdJ+tMY8TCwRlwGv6ru9E4+d+Jjie626/I8d1azcJivy6iQyGPRGjXCg3vGB4jF3lvDUcdGKRz1qBSpuLXBJPcduf0Y68M/xOm/Ip9UYs8aGRt96taXKnxUtmLN2Q4keNnXms+XokCuerq5UjbYqBuR4FgQD71xKoei6OGqSeOVgI3DLGVB5d2q9/fh3wYgYeMcEx3SuLcCC/cVsPp+qT856O1qKz0ozMp1IdIUEdi3ffv04kcXcBx1xVy7RyKNOoAEEXvYja9iTuCOffhowYsYWEEVvulDH4hpYQ73RQ229fikA9EytHaSpld9grkbKBzAUseft92Lw8HD7HehdabWt1mkX/AITrOV7eXPDHgxAgjbsO5Wk6RxMlZnbHMNBv5foqPhLhcUMTRiQyan13It3AW5n8HFbRdHqx13pnXMT1jyaNIt2wwte/dq+jDdgxbqmUBW2yX7bPme7Nq8U7bVK+ccDLPWx1RlKmModGkEHQ2rnfvxN4o4SirkCyXVlvodeYvzG+xB228u7F3gwdUzXTfdR7ZMCwh2rdB3LP6XokTWpnqZJUXYJbTsPm3LNYeQt7sNub8Ow1MHUSL2BbTp2KWFgV8LDbwttizwYhsLGggDdWlx2Ilc1z3mxtwryWeHok2KCslERN9Gn/AN+m/npw3cPcNw0cXVxA7m7Md2Y+JP7hti1wYGQsYbaFM+PxE7ckjrHwHnW6UMm6PVp6z0oTMx1O2jSAO3fvv3asSOMOCFr2jYymPqww2UG9yD3keGGfBg6lmUtrRHt+I60TZu0BQOm37Kq6nIw9GaXWQDEItdt9lC3tfyxA4Q4OFAJQJDJ1hU7qBbTfzN+eGPBi3VtsOrUJQxMojdHfZcbIX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4133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04134" name="Picture 3"/>
          <p:cNvPicPr>
            <a:picLocks noChangeAspect="1" noChangeArrowheads="1"/>
          </p:cNvPicPr>
          <p:nvPr/>
        </p:nvPicPr>
        <p:blipFill>
          <a:blip r:embed="rId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6500813" y="642938"/>
            <a:ext cx="17430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4135" name="Rectangle 5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02450" y="6519863"/>
            <a:ext cx="21336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7ADB8418-380D-451E-A200-60327AB54C73}" type="slidenum">
              <a:rPr lang="zh-CN" altLang="en-US" smtClean="0">
                <a:ea typeface="宋体" charset="-122"/>
              </a:rPr>
              <a:pPr>
                <a:defRPr/>
              </a:pPr>
              <a:t>13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6" name="标题 1"/>
          <p:cNvSpPr>
            <a:spLocks noGrp="1"/>
          </p:cNvSpPr>
          <p:nvPr>
            <p:ph type="title" idx="4294967295"/>
          </p:nvPr>
        </p:nvSpPr>
        <p:spPr>
          <a:xfrm>
            <a:off x="323850" y="620713"/>
            <a:ext cx="8229600" cy="706437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信息抽取系统建立</a:t>
            </a:r>
          </a:p>
        </p:txBody>
      </p:sp>
      <p:pic>
        <p:nvPicPr>
          <p:cNvPr id="6" name="图片 5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50825" y="1484313"/>
            <a:ext cx="4826000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52" name="图片 7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8625" y="1412875"/>
            <a:ext cx="2657475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51" name="图片 5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875463" y="1844675"/>
            <a:ext cx="8572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50" name="图片 6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5435600" y="2349500"/>
            <a:ext cx="1047750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9" name="图片 64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5508625" y="2852738"/>
            <a:ext cx="714375" cy="314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8" name="图片 67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5435600" y="3429000"/>
            <a:ext cx="1323975" cy="352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7" name="图片 7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5508625" y="4149725"/>
            <a:ext cx="120015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6" name="图片 73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580063" y="1773238"/>
            <a:ext cx="714375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45" name="图片 55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5724525" y="4797425"/>
            <a:ext cx="4191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188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89" name="Rectangle 10"/>
          <p:cNvSpPr>
            <a:spLocks noChangeArrowheads="1"/>
          </p:cNvSpPr>
          <p:nvPr/>
        </p:nvSpPr>
        <p:spPr bwMode="auto">
          <a:xfrm>
            <a:off x="0" y="7620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0" name="Rectangle 11"/>
          <p:cNvSpPr>
            <a:spLocks noChangeArrowheads="1"/>
          </p:cNvSpPr>
          <p:nvPr/>
        </p:nvSpPr>
        <p:spPr bwMode="auto">
          <a:xfrm>
            <a:off x="179388" y="170021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1" name="Rectangle 12"/>
          <p:cNvSpPr>
            <a:spLocks noChangeArrowheads="1"/>
          </p:cNvSpPr>
          <p:nvPr/>
        </p:nvSpPr>
        <p:spPr bwMode="auto">
          <a:xfrm>
            <a:off x="0" y="2295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2" name="Rectangle 13"/>
          <p:cNvSpPr>
            <a:spLocks noChangeArrowheads="1"/>
          </p:cNvSpPr>
          <p:nvPr/>
        </p:nvSpPr>
        <p:spPr bwMode="auto">
          <a:xfrm>
            <a:off x="0" y="3067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3" name="Rectangle 14"/>
          <p:cNvSpPr>
            <a:spLocks noChangeArrowheads="1"/>
          </p:cNvSpPr>
          <p:nvPr/>
        </p:nvSpPr>
        <p:spPr bwMode="auto">
          <a:xfrm>
            <a:off x="0" y="38766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4" name="Rectangle 15"/>
          <p:cNvSpPr>
            <a:spLocks noChangeArrowheads="1"/>
          </p:cNvSpPr>
          <p:nvPr/>
        </p:nvSpPr>
        <p:spPr bwMode="auto">
          <a:xfrm>
            <a:off x="-180975" y="45815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195" name="Rectangle 16"/>
          <p:cNvSpPr>
            <a:spLocks noChangeArrowheads="1"/>
          </p:cNvSpPr>
          <p:nvPr/>
        </p:nvSpPr>
        <p:spPr bwMode="auto">
          <a:xfrm>
            <a:off x="0" y="54673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3" name="图片 22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6804025" y="2636838"/>
            <a:ext cx="1368425" cy="2232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4" name="矩形 23"/>
          <p:cNvSpPr/>
          <p:nvPr/>
        </p:nvSpPr>
        <p:spPr>
          <a:xfrm>
            <a:off x="323850" y="1628775"/>
            <a:ext cx="3816350" cy="360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" name="矩形 27"/>
          <p:cNvSpPr/>
          <p:nvPr/>
        </p:nvSpPr>
        <p:spPr>
          <a:xfrm>
            <a:off x="250825" y="2060575"/>
            <a:ext cx="1225550" cy="237648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2" name="矩形 31"/>
          <p:cNvSpPr/>
          <p:nvPr/>
        </p:nvSpPr>
        <p:spPr>
          <a:xfrm>
            <a:off x="4284663" y="1628775"/>
            <a:ext cx="647700" cy="360363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3" name="矩形 32"/>
          <p:cNvSpPr/>
          <p:nvPr/>
        </p:nvSpPr>
        <p:spPr>
          <a:xfrm>
            <a:off x="1908175" y="4797425"/>
            <a:ext cx="215900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4" name="矩形 33"/>
          <p:cNvSpPr/>
          <p:nvPr/>
        </p:nvSpPr>
        <p:spPr>
          <a:xfrm>
            <a:off x="1835150" y="2349500"/>
            <a:ext cx="7921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5" name="矩形 34"/>
          <p:cNvSpPr/>
          <p:nvPr/>
        </p:nvSpPr>
        <p:spPr>
          <a:xfrm>
            <a:off x="2627313" y="2349500"/>
            <a:ext cx="504825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1835150" y="2133600"/>
            <a:ext cx="720725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1835150" y="2565400"/>
            <a:ext cx="936625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38" name="矩形 37"/>
          <p:cNvSpPr/>
          <p:nvPr/>
        </p:nvSpPr>
        <p:spPr>
          <a:xfrm>
            <a:off x="2771775" y="2565400"/>
            <a:ext cx="792163" cy="2159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67" name="图片 66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179388" y="1484313"/>
            <a:ext cx="4897437" cy="4032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40" name="直接箭头连接符 39"/>
          <p:cNvCxnSpPr>
            <a:stCxn id="24" idx="3"/>
            <a:endCxn id="338952" idx="1"/>
          </p:cNvCxnSpPr>
          <p:nvPr/>
        </p:nvCxnSpPr>
        <p:spPr>
          <a:xfrm flipV="1">
            <a:off x="4140200" y="1565275"/>
            <a:ext cx="1368425" cy="2428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箭头连接符 42"/>
          <p:cNvCxnSpPr/>
          <p:nvPr/>
        </p:nvCxnSpPr>
        <p:spPr>
          <a:xfrm flipV="1">
            <a:off x="2555875" y="2060575"/>
            <a:ext cx="4248150" cy="171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/>
          <p:nvPr/>
        </p:nvCxnSpPr>
        <p:spPr>
          <a:xfrm>
            <a:off x="5795963" y="2636838"/>
            <a:ext cx="0" cy="21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箭头连接符 55"/>
          <p:cNvCxnSpPr/>
          <p:nvPr/>
        </p:nvCxnSpPr>
        <p:spPr>
          <a:xfrm>
            <a:off x="5940425" y="3716338"/>
            <a:ext cx="0" cy="4333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直接箭头连接符 57"/>
          <p:cNvCxnSpPr/>
          <p:nvPr/>
        </p:nvCxnSpPr>
        <p:spPr>
          <a:xfrm>
            <a:off x="2124075" y="4941888"/>
            <a:ext cx="35274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直接箭头连接符 59"/>
          <p:cNvCxnSpPr>
            <a:stCxn id="28" idx="3"/>
          </p:cNvCxnSpPr>
          <p:nvPr/>
        </p:nvCxnSpPr>
        <p:spPr>
          <a:xfrm>
            <a:off x="1476375" y="3249613"/>
            <a:ext cx="5327650" cy="6111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/>
          <p:cNvCxnSpPr>
            <a:endCxn id="338950" idx="1"/>
          </p:cNvCxnSpPr>
          <p:nvPr/>
        </p:nvCxnSpPr>
        <p:spPr>
          <a:xfrm>
            <a:off x="2484438" y="2420938"/>
            <a:ext cx="2951162" cy="762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>
            <a:stCxn id="32" idx="3"/>
          </p:cNvCxnSpPr>
          <p:nvPr/>
        </p:nvCxnSpPr>
        <p:spPr>
          <a:xfrm>
            <a:off x="4932363" y="1808163"/>
            <a:ext cx="647700" cy="180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直接箭头连接符 70"/>
          <p:cNvCxnSpPr/>
          <p:nvPr/>
        </p:nvCxnSpPr>
        <p:spPr>
          <a:xfrm>
            <a:off x="3132138" y="2565400"/>
            <a:ext cx="223202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箭头连接符 72"/>
          <p:cNvCxnSpPr/>
          <p:nvPr/>
        </p:nvCxnSpPr>
        <p:spPr>
          <a:xfrm flipV="1">
            <a:off x="2627313" y="1628775"/>
            <a:ext cx="2881312" cy="215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直接箭头连接符 76"/>
          <p:cNvCxnSpPr/>
          <p:nvPr/>
        </p:nvCxnSpPr>
        <p:spPr>
          <a:xfrm>
            <a:off x="3419475" y="1916113"/>
            <a:ext cx="2089150" cy="730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直接箭头连接符 77"/>
          <p:cNvCxnSpPr/>
          <p:nvPr/>
        </p:nvCxnSpPr>
        <p:spPr>
          <a:xfrm flipV="1">
            <a:off x="3132138" y="2060575"/>
            <a:ext cx="3671887" cy="2889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直接箭头连接符 78"/>
          <p:cNvCxnSpPr>
            <a:endCxn id="137" idx="1"/>
          </p:cNvCxnSpPr>
          <p:nvPr/>
        </p:nvCxnSpPr>
        <p:spPr>
          <a:xfrm>
            <a:off x="2411413" y="4724400"/>
            <a:ext cx="4968875" cy="595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直接箭头连接符 73"/>
          <p:cNvCxnSpPr/>
          <p:nvPr/>
        </p:nvCxnSpPr>
        <p:spPr>
          <a:xfrm>
            <a:off x="2987675" y="2781300"/>
            <a:ext cx="2520950" cy="71913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箭头连接符 52"/>
          <p:cNvCxnSpPr>
            <a:stCxn id="37" idx="2"/>
          </p:cNvCxnSpPr>
          <p:nvPr/>
        </p:nvCxnSpPr>
        <p:spPr>
          <a:xfrm>
            <a:off x="2303463" y="2781300"/>
            <a:ext cx="3132137" cy="8270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直接箭头连接符 88"/>
          <p:cNvCxnSpPr/>
          <p:nvPr/>
        </p:nvCxnSpPr>
        <p:spPr>
          <a:xfrm>
            <a:off x="1692275" y="3284538"/>
            <a:ext cx="5111750" cy="6492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4" name="图片 113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6875463" y="2636838"/>
            <a:ext cx="15049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93" name="图片 79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5508625" y="1341438"/>
            <a:ext cx="1584325" cy="37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92" name="图片 82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5435600" y="2276475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91" name="图片 85"/>
          <p:cNvPicPr>
            <a:picLocks noChangeAspect="1" noChangeArrowheads="1"/>
          </p:cNvPicPr>
          <p:nvPr/>
        </p:nvPicPr>
        <p:blipFill>
          <a:blip r:embed="rId17"/>
          <a:srcRect/>
          <a:stretch>
            <a:fillRect/>
          </a:stretch>
        </p:blipFill>
        <p:spPr bwMode="auto">
          <a:xfrm>
            <a:off x="6875463" y="1844675"/>
            <a:ext cx="14097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90" name="图片 88"/>
          <p:cNvPicPr>
            <a:picLocks noChangeAspect="1" noChangeArrowheads="1"/>
          </p:cNvPicPr>
          <p:nvPr/>
        </p:nvPicPr>
        <p:blipFill>
          <a:blip r:embed="rId18"/>
          <a:srcRect/>
          <a:stretch>
            <a:fillRect/>
          </a:stretch>
        </p:blipFill>
        <p:spPr bwMode="auto">
          <a:xfrm>
            <a:off x="5508625" y="3284538"/>
            <a:ext cx="1143000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9" name="图片 91"/>
          <p:cNvPicPr>
            <a:picLocks noChangeAspect="1" noChangeArrowheads="1"/>
          </p:cNvPicPr>
          <p:nvPr/>
        </p:nvPicPr>
        <p:blipFill>
          <a:blip r:embed="rId19"/>
          <a:srcRect/>
          <a:stretch>
            <a:fillRect/>
          </a:stretch>
        </p:blipFill>
        <p:spPr bwMode="auto">
          <a:xfrm>
            <a:off x="5580063" y="4508500"/>
            <a:ext cx="885825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8" name="图片 94"/>
          <p:cNvPicPr>
            <a:picLocks noChangeAspect="1" noChangeArrowheads="1"/>
          </p:cNvPicPr>
          <p:nvPr/>
        </p:nvPicPr>
        <p:blipFill>
          <a:blip r:embed="rId20"/>
          <a:srcRect/>
          <a:stretch>
            <a:fillRect/>
          </a:stretch>
        </p:blipFill>
        <p:spPr bwMode="auto">
          <a:xfrm>
            <a:off x="5435600" y="4149725"/>
            <a:ext cx="113347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7" name="图片 97"/>
          <p:cNvPicPr>
            <a:picLocks noChangeAspect="1" noChangeArrowheads="1"/>
          </p:cNvPicPr>
          <p:nvPr/>
        </p:nvPicPr>
        <p:blipFill>
          <a:blip r:embed="rId21"/>
          <a:srcRect/>
          <a:stretch>
            <a:fillRect/>
          </a:stretch>
        </p:blipFill>
        <p:spPr bwMode="auto">
          <a:xfrm>
            <a:off x="5435600" y="4797425"/>
            <a:ext cx="1285875" cy="295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6" name="图片 100"/>
          <p:cNvPicPr>
            <a:picLocks noChangeAspect="1" noChangeArrowheads="1"/>
          </p:cNvPicPr>
          <p:nvPr/>
        </p:nvPicPr>
        <p:blipFill>
          <a:blip r:embed="rId22"/>
          <a:srcRect/>
          <a:stretch>
            <a:fillRect/>
          </a:stretch>
        </p:blipFill>
        <p:spPr bwMode="auto">
          <a:xfrm>
            <a:off x="5651500" y="5084763"/>
            <a:ext cx="95250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5" name="图片 103"/>
          <p:cNvPicPr>
            <a:picLocks noChangeAspect="1" noChangeArrowheads="1"/>
          </p:cNvPicPr>
          <p:nvPr/>
        </p:nvPicPr>
        <p:blipFill>
          <a:blip r:embed="rId23"/>
          <a:srcRect/>
          <a:stretch>
            <a:fillRect/>
          </a:stretch>
        </p:blipFill>
        <p:spPr bwMode="auto">
          <a:xfrm>
            <a:off x="5580063" y="5373688"/>
            <a:ext cx="933450" cy="371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4" name="图片 112"/>
          <p:cNvPicPr>
            <a:picLocks noChangeAspect="1" noChangeArrowheads="1"/>
          </p:cNvPicPr>
          <p:nvPr/>
        </p:nvPicPr>
        <p:blipFill>
          <a:blip r:embed="rId24"/>
          <a:srcRect/>
          <a:stretch>
            <a:fillRect/>
          </a:stretch>
        </p:blipFill>
        <p:spPr bwMode="auto">
          <a:xfrm>
            <a:off x="5364163" y="5732463"/>
            <a:ext cx="14478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8983" name="图片 115"/>
          <p:cNvPicPr>
            <a:picLocks noChangeAspect="1" noChangeArrowheads="1"/>
          </p:cNvPicPr>
          <p:nvPr/>
        </p:nvPicPr>
        <p:blipFill>
          <a:blip r:embed="rId25"/>
          <a:srcRect/>
          <a:stretch>
            <a:fillRect/>
          </a:stretch>
        </p:blipFill>
        <p:spPr bwMode="auto">
          <a:xfrm>
            <a:off x="5580063" y="1773238"/>
            <a:ext cx="863600" cy="403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235" name="Rectangle 5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36" name="Rectangle 52"/>
          <p:cNvSpPr>
            <a:spLocks noChangeArrowheads="1"/>
          </p:cNvSpPr>
          <p:nvPr/>
        </p:nvSpPr>
        <p:spPr bwMode="auto">
          <a:xfrm>
            <a:off x="468313" y="16287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38997" name="Rectangle 53"/>
          <p:cNvSpPr>
            <a:spLocks noChangeArrowheads="1"/>
          </p:cNvSpPr>
          <p:nvPr/>
        </p:nvSpPr>
        <p:spPr bwMode="auto">
          <a:xfrm>
            <a:off x="0" y="2514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38" name="Rectangle 54"/>
          <p:cNvSpPr>
            <a:spLocks noChangeArrowheads="1"/>
          </p:cNvSpPr>
          <p:nvPr/>
        </p:nvSpPr>
        <p:spPr bwMode="auto">
          <a:xfrm>
            <a:off x="0" y="32845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39" name="Rectangle 55"/>
          <p:cNvSpPr>
            <a:spLocks noChangeArrowheads="1"/>
          </p:cNvSpPr>
          <p:nvPr/>
        </p:nvSpPr>
        <p:spPr bwMode="auto">
          <a:xfrm>
            <a:off x="-468313" y="4437063"/>
            <a:ext cx="91440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0" name="Rectangle 56"/>
          <p:cNvSpPr>
            <a:spLocks noChangeArrowheads="1"/>
          </p:cNvSpPr>
          <p:nvPr/>
        </p:nvSpPr>
        <p:spPr bwMode="auto">
          <a:xfrm>
            <a:off x="0" y="50847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1" name="Rectangle 57"/>
          <p:cNvSpPr>
            <a:spLocks noChangeArrowheads="1"/>
          </p:cNvSpPr>
          <p:nvPr/>
        </p:nvSpPr>
        <p:spPr bwMode="auto">
          <a:xfrm>
            <a:off x="0" y="58769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2" name="Rectangle 58"/>
          <p:cNvSpPr>
            <a:spLocks noChangeArrowheads="1"/>
          </p:cNvSpPr>
          <p:nvPr/>
        </p:nvSpPr>
        <p:spPr bwMode="auto">
          <a:xfrm>
            <a:off x="0" y="66008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3" name="Rectangle 59"/>
          <p:cNvSpPr>
            <a:spLocks noChangeArrowheads="1"/>
          </p:cNvSpPr>
          <p:nvPr/>
        </p:nvSpPr>
        <p:spPr bwMode="auto">
          <a:xfrm>
            <a:off x="0" y="7429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4" name="Rectangle 60"/>
          <p:cNvSpPr>
            <a:spLocks noChangeArrowheads="1"/>
          </p:cNvSpPr>
          <p:nvPr/>
        </p:nvSpPr>
        <p:spPr bwMode="auto">
          <a:xfrm>
            <a:off x="0" y="8286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137" name="图片 136"/>
          <p:cNvPicPr>
            <a:picLocks noChangeAspect="1" noChangeArrowheads="1"/>
          </p:cNvPicPr>
          <p:nvPr/>
        </p:nvPicPr>
        <p:blipFill>
          <a:blip r:embed="rId26"/>
          <a:srcRect/>
          <a:stretch>
            <a:fillRect/>
          </a:stretch>
        </p:blipFill>
        <p:spPr bwMode="auto">
          <a:xfrm>
            <a:off x="7380288" y="5157788"/>
            <a:ext cx="3238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246" name="Rectangle 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47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28707" name="Picture 3"/>
          <p:cNvPicPr>
            <a:picLocks noChangeAspect="1" noChangeArrowheads="1"/>
          </p:cNvPicPr>
          <p:nvPr/>
        </p:nvPicPr>
        <p:blipFill>
          <a:blip r:embed="rId2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429125" y="857250"/>
            <a:ext cx="276225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249" name="Rectangle 5"/>
          <p:cNvSpPr>
            <a:spLocks noChangeArrowheads="1"/>
          </p:cNvSpPr>
          <p:nvPr/>
        </p:nvSpPr>
        <p:spPr bwMode="auto">
          <a:xfrm>
            <a:off x="0" y="7810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06250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51" name="Rectangle 8"/>
          <p:cNvSpPr>
            <a:spLocks noChangeArrowheads="1"/>
          </p:cNvSpPr>
          <p:nvPr/>
        </p:nvSpPr>
        <p:spPr bwMode="auto">
          <a:xfrm>
            <a:off x="0" y="1724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06252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6253" name="Rectangle 11"/>
          <p:cNvSpPr>
            <a:spLocks noChangeArrowheads="1"/>
          </p:cNvSpPr>
          <p:nvPr/>
        </p:nvSpPr>
        <p:spPr bwMode="auto">
          <a:xfrm>
            <a:off x="0" y="20574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06254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28716" name="Picture 12"/>
          <p:cNvPicPr>
            <a:picLocks noChangeAspect="1" noChangeArrowheads="1"/>
          </p:cNvPicPr>
          <p:nvPr/>
        </p:nvPicPr>
        <p:blipFill>
          <a:blip r:embed="rId28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0" y="5286375"/>
            <a:ext cx="4629150" cy="1266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256" name="Rectangle 14"/>
          <p:cNvSpPr>
            <a:spLocks noChangeArrowheads="1"/>
          </p:cNvSpPr>
          <p:nvPr/>
        </p:nvSpPr>
        <p:spPr bwMode="auto">
          <a:xfrm>
            <a:off x="0" y="17240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06257" name="Rectangle 1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28719" name="Picture 15"/>
          <p:cNvPicPr>
            <a:picLocks noChangeAspect="1" noChangeArrowheads="1"/>
          </p:cNvPicPr>
          <p:nvPr/>
        </p:nvPicPr>
        <p:blipFill>
          <a:blip r:embed="rId29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4875" y="5929313"/>
            <a:ext cx="548640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06259" name="Rectangle 17"/>
          <p:cNvSpPr>
            <a:spLocks noChangeArrowheads="1"/>
          </p:cNvSpPr>
          <p:nvPr/>
        </p:nvSpPr>
        <p:spPr bwMode="auto">
          <a:xfrm>
            <a:off x="0" y="11144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1" fill="hold">
                      <p:stCondLst>
                        <p:cond delay="indefinite"/>
                      </p:stCondLst>
                      <p:childTnLst>
                        <p:par>
                          <p:cTn id="122" fill="hold">
                            <p:stCondLst>
                              <p:cond delay="0"/>
                            </p:stCondLst>
                            <p:childTnLst>
                              <p:par>
                                <p:cTn id="1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58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9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7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0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1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4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5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8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2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3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86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7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0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4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5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98" dur="500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9" dur="500"/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2" dur="500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3" dur="500"/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6" dur="500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7" dur="500"/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0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0" dur="500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1" dur="500"/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3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4" dur="500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5" dur="500"/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7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18" dur="500"/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9" dur="500"/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1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2" dur="500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3" dur="500"/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6" dur="500"/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7" dur="500"/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8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30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1" dur="500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3" fill="hold">
                      <p:stCondLst>
                        <p:cond delay="indefinite"/>
                      </p:stCondLst>
                      <p:childTnLst>
                        <p:par>
                          <p:cTn id="234" fill="hold">
                            <p:stCondLst>
                              <p:cond delay="0"/>
                            </p:stCondLst>
                            <p:childTnLst>
                              <p:par>
                                <p:cTn id="2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1" dur="500" fill="hold"/>
                                        <p:tgtEl>
                                          <p:spTgt spid="3389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2" dur="500" fill="hold"/>
                                        <p:tgtEl>
                                          <p:spTgt spid="3389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3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4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5" dur="500" fill="hold"/>
                                        <p:tgtEl>
                                          <p:spTgt spid="338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6" dur="500" fill="hold"/>
                                        <p:tgtEl>
                                          <p:spTgt spid="338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9" dur="500" fill="hold"/>
                                        <p:tgtEl>
                                          <p:spTgt spid="3389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0" dur="500" fill="hold"/>
                                        <p:tgtEl>
                                          <p:spTgt spid="3389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3" dur="500" fill="hold"/>
                                        <p:tgtEl>
                                          <p:spTgt spid="3389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4" dur="500" fill="hold"/>
                                        <p:tgtEl>
                                          <p:spTgt spid="3389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7" dur="500" fill="hold"/>
                                        <p:tgtEl>
                                          <p:spTgt spid="3389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8" dur="500" fill="hold"/>
                                        <p:tgtEl>
                                          <p:spTgt spid="3389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1" dur="500" fill="hold"/>
                                        <p:tgtEl>
                                          <p:spTgt spid="338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2" dur="500" fill="hold"/>
                                        <p:tgtEl>
                                          <p:spTgt spid="338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5" dur="500" fill="hold"/>
                                        <p:tgtEl>
                                          <p:spTgt spid="338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6" dur="500" fill="hold"/>
                                        <p:tgtEl>
                                          <p:spTgt spid="338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9" dur="500" fill="hold"/>
                                        <p:tgtEl>
                                          <p:spTgt spid="3389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0" dur="500" fill="hold"/>
                                        <p:tgtEl>
                                          <p:spTgt spid="3389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3" dur="500" fill="hold"/>
                                        <p:tgtEl>
                                          <p:spTgt spid="338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4" dur="500" fill="hold"/>
                                        <p:tgtEl>
                                          <p:spTgt spid="338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7" dur="500" fill="hold"/>
                                        <p:tgtEl>
                                          <p:spTgt spid="3389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8" dur="500" fill="hold"/>
                                        <p:tgtEl>
                                          <p:spTgt spid="3389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1" dur="500" fill="hold"/>
                                        <p:tgtEl>
                                          <p:spTgt spid="3389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2" dur="500" fill="hold"/>
                                        <p:tgtEl>
                                          <p:spTgt spid="3389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5" dur="500" fill="hold"/>
                                        <p:tgtEl>
                                          <p:spTgt spid="3389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6" dur="500" fill="hold"/>
                                        <p:tgtEl>
                                          <p:spTgt spid="3389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9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0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5" dur="500" fill="hold"/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6" dur="500" fill="hold"/>
                                        <p:tgtEl>
                                          <p:spTgt spid="3287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7" fill="hold">
                      <p:stCondLst>
                        <p:cond delay="indefinite"/>
                      </p:stCondLst>
                      <p:childTnLst>
                        <p:par>
                          <p:cTn id="298" fill="hold">
                            <p:stCondLst>
                              <p:cond delay="0"/>
                            </p:stCondLst>
                            <p:childTnLst>
                              <p:par>
                                <p:cTn id="29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1" dur="500" fill="hold"/>
                                        <p:tgtEl>
                                          <p:spTgt spid="3287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2" dur="500" fill="hold"/>
                                        <p:tgtEl>
                                          <p:spTgt spid="3287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5" dur="500" fill="hold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6" dur="500" fill="hold"/>
                                        <p:tgtEl>
                                          <p:spTgt spid="3287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8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3899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矩形 149"/>
          <p:cNvSpPr/>
          <p:nvPr/>
        </p:nvSpPr>
        <p:spPr>
          <a:xfrm>
            <a:off x="611188" y="2565400"/>
            <a:ext cx="8281987" cy="2232025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5125" name="灯片编号占位符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6902450" y="6519863"/>
            <a:ext cx="2133600" cy="365125"/>
          </a:xfrm>
          <a:ln>
            <a:miter lim="800000"/>
            <a:headEnd/>
            <a:tailEnd/>
          </a:ln>
        </p:spPr>
        <p:txBody>
          <a:bodyPr/>
          <a:lstStyle/>
          <a:p>
            <a:pPr>
              <a:defRPr/>
            </a:pPr>
            <a:fld id="{6B7DE588-06BF-43CA-BE5F-FB4DDDC9C8FD}" type="slidenum">
              <a:rPr lang="zh-CN" altLang="en-US" smtClean="0">
                <a:ea typeface="宋体" charset="-122"/>
              </a:rPr>
              <a:pPr>
                <a:defRPr/>
              </a:pPr>
              <a:t>14</a:t>
            </a:fld>
            <a:endParaRPr lang="en-US" altLang="zh-CN" smtClean="0">
              <a:ea typeface="宋体" charset="-122"/>
            </a:endParaRPr>
          </a:p>
        </p:txBody>
      </p:sp>
      <p:sp>
        <p:nvSpPr>
          <p:cNvPr id="5126" name="标题 1"/>
          <p:cNvSpPr>
            <a:spLocks noGrp="1"/>
          </p:cNvSpPr>
          <p:nvPr>
            <p:ph type="title" idx="4294967295"/>
          </p:nvPr>
        </p:nvSpPr>
        <p:spPr>
          <a:xfrm>
            <a:off x="323850" y="620713"/>
            <a:ext cx="8229600" cy="706437"/>
          </a:xfrm>
        </p:spPr>
        <p:txBody>
          <a:bodyPr/>
          <a:lstStyle/>
          <a:p>
            <a:pPr algn="l" eaLnBrk="1" hangingPunct="1">
              <a:defRPr/>
            </a:pPr>
            <a:r>
              <a:rPr lang="zh-CN" altLang="en-US" sz="3200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信息抽取系统建立</a:t>
            </a:r>
          </a:p>
        </p:txBody>
      </p:sp>
      <p:sp>
        <p:nvSpPr>
          <p:cNvPr id="308228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29" name="Rectangle 10"/>
          <p:cNvSpPr>
            <a:spLocks noChangeArrowheads="1"/>
          </p:cNvSpPr>
          <p:nvPr/>
        </p:nvSpPr>
        <p:spPr bwMode="auto">
          <a:xfrm>
            <a:off x="0" y="7620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0" name="Rectangle 13"/>
          <p:cNvSpPr>
            <a:spLocks noChangeArrowheads="1"/>
          </p:cNvSpPr>
          <p:nvPr/>
        </p:nvSpPr>
        <p:spPr bwMode="auto">
          <a:xfrm>
            <a:off x="0" y="3068638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1" name="Rectangle 14"/>
          <p:cNvSpPr>
            <a:spLocks noChangeArrowheads="1"/>
          </p:cNvSpPr>
          <p:nvPr/>
        </p:nvSpPr>
        <p:spPr bwMode="auto">
          <a:xfrm>
            <a:off x="0" y="387667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2" name="Rectangle 15"/>
          <p:cNvSpPr>
            <a:spLocks noChangeArrowheads="1"/>
          </p:cNvSpPr>
          <p:nvPr/>
        </p:nvSpPr>
        <p:spPr bwMode="auto">
          <a:xfrm>
            <a:off x="0" y="48688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3" name="Rectangle 16"/>
          <p:cNvSpPr>
            <a:spLocks noChangeArrowheads="1"/>
          </p:cNvSpPr>
          <p:nvPr/>
        </p:nvSpPr>
        <p:spPr bwMode="auto">
          <a:xfrm>
            <a:off x="0" y="54673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4" name="Rectangle 5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5" name="Rectangle 53"/>
          <p:cNvSpPr>
            <a:spLocks noChangeArrowheads="1"/>
          </p:cNvSpPr>
          <p:nvPr/>
        </p:nvSpPr>
        <p:spPr bwMode="auto">
          <a:xfrm>
            <a:off x="0" y="2514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6" name="Rectangle 55"/>
          <p:cNvSpPr>
            <a:spLocks noChangeArrowheads="1"/>
          </p:cNvSpPr>
          <p:nvPr/>
        </p:nvSpPr>
        <p:spPr bwMode="auto">
          <a:xfrm>
            <a:off x="-468313" y="4437063"/>
            <a:ext cx="91440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7" name="Rectangle 56"/>
          <p:cNvSpPr>
            <a:spLocks noChangeArrowheads="1"/>
          </p:cNvSpPr>
          <p:nvPr/>
        </p:nvSpPr>
        <p:spPr bwMode="auto">
          <a:xfrm>
            <a:off x="-684213" y="4941888"/>
            <a:ext cx="9144001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8" name="Rectangle 57"/>
          <p:cNvSpPr>
            <a:spLocks noChangeArrowheads="1"/>
          </p:cNvSpPr>
          <p:nvPr/>
        </p:nvSpPr>
        <p:spPr bwMode="auto">
          <a:xfrm>
            <a:off x="0" y="5300663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39" name="Rectangle 58"/>
          <p:cNvSpPr>
            <a:spLocks noChangeArrowheads="1"/>
          </p:cNvSpPr>
          <p:nvPr/>
        </p:nvSpPr>
        <p:spPr bwMode="auto">
          <a:xfrm>
            <a:off x="0" y="6600825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40" name="Rectangle 59"/>
          <p:cNvSpPr>
            <a:spLocks noChangeArrowheads="1"/>
          </p:cNvSpPr>
          <p:nvPr/>
        </p:nvSpPr>
        <p:spPr bwMode="auto">
          <a:xfrm>
            <a:off x="0" y="74295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08241" name="Rectangle 60"/>
          <p:cNvSpPr>
            <a:spLocks noChangeArrowheads="1"/>
          </p:cNvSpPr>
          <p:nvPr/>
        </p:nvSpPr>
        <p:spPr bwMode="auto">
          <a:xfrm>
            <a:off x="0" y="828675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75" name="矩形 74"/>
          <p:cNvSpPr/>
          <p:nvPr/>
        </p:nvSpPr>
        <p:spPr>
          <a:xfrm>
            <a:off x="611188" y="1557338"/>
            <a:ext cx="2016125" cy="719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数据管理和自动抽样系统</a:t>
            </a:r>
            <a:endParaRPr lang="zh-CN" altLang="en-US" sz="2000" dirty="0"/>
          </a:p>
        </p:txBody>
      </p:sp>
      <p:sp>
        <p:nvSpPr>
          <p:cNvPr id="76" name="矩形 75"/>
          <p:cNvSpPr/>
          <p:nvPr/>
        </p:nvSpPr>
        <p:spPr>
          <a:xfrm>
            <a:off x="611188" y="5013325"/>
            <a:ext cx="4608512" cy="719138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网页库</a:t>
            </a:r>
          </a:p>
        </p:txBody>
      </p:sp>
      <p:sp>
        <p:nvSpPr>
          <p:cNvPr id="81" name="矩形 80"/>
          <p:cNvSpPr/>
          <p:nvPr/>
        </p:nvSpPr>
        <p:spPr>
          <a:xfrm>
            <a:off x="3492500" y="1557338"/>
            <a:ext cx="2159000" cy="719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可视化</a:t>
            </a:r>
            <a:r>
              <a:rPr lang="en-US" altLang="zh-CN" sz="2000" dirty="0"/>
              <a:t>UI</a:t>
            </a:r>
            <a:r>
              <a:rPr lang="zh-CN" altLang="en-US" sz="2000" dirty="0"/>
              <a:t>系统</a:t>
            </a:r>
          </a:p>
        </p:txBody>
      </p:sp>
      <p:sp>
        <p:nvSpPr>
          <p:cNvPr id="82" name="矩形 81"/>
          <p:cNvSpPr/>
          <p:nvPr/>
        </p:nvSpPr>
        <p:spPr>
          <a:xfrm>
            <a:off x="6156325" y="4076700"/>
            <a:ext cx="1511300" cy="576263"/>
          </a:xfrm>
          <a:prstGeom prst="rect">
            <a:avLst/>
          </a:prstGeom>
          <a:solidFill>
            <a:srgbClr val="C0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模板库</a:t>
            </a:r>
          </a:p>
        </p:txBody>
      </p:sp>
      <p:sp>
        <p:nvSpPr>
          <p:cNvPr id="84" name="矩形 83"/>
          <p:cNvSpPr/>
          <p:nvPr/>
        </p:nvSpPr>
        <p:spPr>
          <a:xfrm>
            <a:off x="6732588" y="1557338"/>
            <a:ext cx="2016125" cy="719137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模板监控系统</a:t>
            </a:r>
          </a:p>
        </p:txBody>
      </p:sp>
      <p:pic>
        <p:nvPicPr>
          <p:cNvPr id="308247" name="Picture 6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140200" y="2997200"/>
            <a:ext cx="1368425" cy="1295400"/>
          </a:xfrm>
          <a:prstGeom prst="rect">
            <a:avLst/>
          </a:prstGeom>
          <a:noFill/>
          <a:ln w="22225">
            <a:solidFill>
              <a:srgbClr val="FD3413"/>
            </a:solidFill>
            <a:miter lim="800000"/>
            <a:headEnd/>
            <a:tailEnd/>
          </a:ln>
        </p:spPr>
      </p:pic>
      <p:sp>
        <p:nvSpPr>
          <p:cNvPr id="85" name="矩形 84"/>
          <p:cNvSpPr/>
          <p:nvPr/>
        </p:nvSpPr>
        <p:spPr>
          <a:xfrm>
            <a:off x="6227763" y="2708275"/>
            <a:ext cx="1152525" cy="649288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结构化数据</a:t>
            </a:r>
          </a:p>
        </p:txBody>
      </p:sp>
      <p:sp>
        <p:nvSpPr>
          <p:cNvPr id="86" name="矩形 85"/>
          <p:cNvSpPr/>
          <p:nvPr/>
        </p:nvSpPr>
        <p:spPr>
          <a:xfrm>
            <a:off x="5795963" y="5013325"/>
            <a:ext cx="3097212" cy="7191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sz="2000" dirty="0"/>
              <a:t>抓取器</a:t>
            </a:r>
          </a:p>
        </p:txBody>
      </p:sp>
      <p:pic>
        <p:nvPicPr>
          <p:cNvPr id="30825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038850" y="5805488"/>
            <a:ext cx="3105150" cy="504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0" name="直接箭头连接符 89"/>
          <p:cNvCxnSpPr>
            <a:stCxn id="86" idx="1"/>
            <a:endCxn id="76" idx="3"/>
          </p:cNvCxnSpPr>
          <p:nvPr/>
        </p:nvCxnSpPr>
        <p:spPr>
          <a:xfrm flipH="1">
            <a:off x="5219700" y="5373688"/>
            <a:ext cx="576263" cy="0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直接箭头连接符 92"/>
          <p:cNvCxnSpPr>
            <a:stCxn id="75" idx="2"/>
          </p:cNvCxnSpPr>
          <p:nvPr/>
        </p:nvCxnSpPr>
        <p:spPr>
          <a:xfrm>
            <a:off x="1619250" y="2276475"/>
            <a:ext cx="1152525" cy="2736850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8253" name="Picture 8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555875" y="2997200"/>
            <a:ext cx="1152525" cy="1298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97" name="直接箭头连接符 96"/>
          <p:cNvCxnSpPr/>
          <p:nvPr/>
        </p:nvCxnSpPr>
        <p:spPr>
          <a:xfrm flipV="1">
            <a:off x="2771775" y="4292600"/>
            <a:ext cx="431800" cy="720725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直接箭头连接符 98"/>
          <p:cNvCxnSpPr>
            <a:stCxn id="343048" idx="0"/>
            <a:endCxn id="81" idx="2"/>
          </p:cNvCxnSpPr>
          <p:nvPr/>
        </p:nvCxnSpPr>
        <p:spPr>
          <a:xfrm flipV="1">
            <a:off x="3132138" y="2276475"/>
            <a:ext cx="1439862" cy="720725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直接箭头连接符 100"/>
          <p:cNvCxnSpPr/>
          <p:nvPr/>
        </p:nvCxnSpPr>
        <p:spPr>
          <a:xfrm>
            <a:off x="3708400" y="3716338"/>
            <a:ext cx="431800" cy="0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直接箭头连接符 105"/>
          <p:cNvCxnSpPr>
            <a:stCxn id="81" idx="2"/>
            <a:endCxn id="343046" idx="0"/>
          </p:cNvCxnSpPr>
          <p:nvPr/>
        </p:nvCxnSpPr>
        <p:spPr>
          <a:xfrm rot="16200000" flipH="1">
            <a:off x="4337844" y="2510631"/>
            <a:ext cx="720725" cy="252413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0" name="直接箭头连接符 109"/>
          <p:cNvCxnSpPr>
            <a:endCxn id="85" idx="2"/>
          </p:cNvCxnSpPr>
          <p:nvPr/>
        </p:nvCxnSpPr>
        <p:spPr>
          <a:xfrm rot="5400000" flipH="1" flipV="1">
            <a:off x="6408738" y="3681413"/>
            <a:ext cx="719137" cy="71437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直接箭头连接符 112"/>
          <p:cNvCxnSpPr/>
          <p:nvPr/>
        </p:nvCxnSpPr>
        <p:spPr>
          <a:xfrm rot="5400000" flipH="1" flipV="1">
            <a:off x="5000626" y="3357562"/>
            <a:ext cx="1643062" cy="1643063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接箭头连接符 119"/>
          <p:cNvCxnSpPr/>
          <p:nvPr/>
        </p:nvCxnSpPr>
        <p:spPr>
          <a:xfrm flipH="1" flipV="1">
            <a:off x="8027988" y="2276475"/>
            <a:ext cx="73025" cy="2736850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4" name="直接箭头连接符 123"/>
          <p:cNvCxnSpPr/>
          <p:nvPr/>
        </p:nvCxnSpPr>
        <p:spPr>
          <a:xfrm flipV="1">
            <a:off x="6732588" y="2276475"/>
            <a:ext cx="1223962" cy="1800225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直接箭头连接符 167"/>
          <p:cNvCxnSpPr>
            <a:stCxn id="343046" idx="3"/>
          </p:cNvCxnSpPr>
          <p:nvPr/>
        </p:nvCxnSpPr>
        <p:spPr>
          <a:xfrm>
            <a:off x="5508625" y="3644900"/>
            <a:ext cx="1223963" cy="431800"/>
          </a:xfrm>
          <a:prstGeom prst="straightConnector1">
            <a:avLst/>
          </a:prstGeom>
          <a:ln w="31750" cmpd="sng">
            <a:solidFill>
              <a:schemeClr val="accent6">
                <a:lumMod val="7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文本挖掘</a:t>
            </a:r>
            <a:endParaRPr lang="zh-CN" altLang="en-US" dirty="0"/>
          </a:p>
        </p:txBody>
      </p:sp>
      <p:pic>
        <p:nvPicPr>
          <p:cNvPr id="297986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785813" y="1571625"/>
            <a:ext cx="3071812" cy="1665288"/>
          </a:xfrm>
        </p:spPr>
      </p:pic>
      <p:pic>
        <p:nvPicPr>
          <p:cNvPr id="297988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71938" y="1857375"/>
            <a:ext cx="4791075" cy="12144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1571625" y="1214438"/>
            <a:ext cx="1214438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步步惊心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429250" y="1214438"/>
            <a:ext cx="1204913" cy="2952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新西游记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1714500" y="4500563"/>
            <a:ext cx="928688" cy="35718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电视剧</a:t>
            </a:r>
            <a:endParaRPr lang="zh-CN" altLang="en-US" dirty="0"/>
          </a:p>
        </p:txBody>
      </p:sp>
      <p:sp>
        <p:nvSpPr>
          <p:cNvPr id="12" name="矩形 11"/>
          <p:cNvSpPr/>
          <p:nvPr/>
        </p:nvSpPr>
        <p:spPr>
          <a:xfrm>
            <a:off x="3429000" y="3714750"/>
            <a:ext cx="928688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主题曲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3429000" y="4572000"/>
            <a:ext cx="928688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插曲</a:t>
            </a:r>
            <a:endParaRPr lang="zh-CN" altLang="en-US" dirty="0"/>
          </a:p>
        </p:txBody>
      </p:sp>
      <p:sp>
        <p:nvSpPr>
          <p:cNvPr id="14" name="矩形 13"/>
          <p:cNvSpPr/>
          <p:nvPr/>
        </p:nvSpPr>
        <p:spPr>
          <a:xfrm>
            <a:off x="3429000" y="5429250"/>
            <a:ext cx="919163" cy="36671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片尾曲</a:t>
            </a:r>
            <a:endParaRPr lang="zh-CN" altLang="en-US" dirty="0"/>
          </a:p>
        </p:txBody>
      </p:sp>
      <p:cxnSp>
        <p:nvCxnSpPr>
          <p:cNvPr id="16" name="直接箭头连接符 15"/>
          <p:cNvCxnSpPr>
            <a:stCxn id="9" idx="3"/>
            <a:endCxn id="12" idx="1"/>
          </p:cNvCxnSpPr>
          <p:nvPr/>
        </p:nvCxnSpPr>
        <p:spPr>
          <a:xfrm flipV="1">
            <a:off x="2643188" y="3894138"/>
            <a:ext cx="785812" cy="785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直接箭头连接符 17"/>
          <p:cNvCxnSpPr>
            <a:endCxn id="13" idx="1"/>
          </p:cNvCxnSpPr>
          <p:nvPr/>
        </p:nvCxnSpPr>
        <p:spPr>
          <a:xfrm flipV="1">
            <a:off x="2643188" y="4751388"/>
            <a:ext cx="785812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>
            <a:endCxn id="14" idx="1"/>
          </p:cNvCxnSpPr>
          <p:nvPr/>
        </p:nvCxnSpPr>
        <p:spPr>
          <a:xfrm rot="16200000" flipH="1">
            <a:off x="2622550" y="4806951"/>
            <a:ext cx="827087" cy="785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矩形 21"/>
          <p:cNvSpPr/>
          <p:nvPr/>
        </p:nvSpPr>
        <p:spPr>
          <a:xfrm>
            <a:off x="5357813" y="4572000"/>
            <a:ext cx="928687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歌曲</a:t>
            </a:r>
            <a:endParaRPr lang="zh-CN" altLang="en-US" dirty="0"/>
          </a:p>
        </p:txBody>
      </p:sp>
      <p:cxnSp>
        <p:nvCxnSpPr>
          <p:cNvPr id="24" name="直接箭头连接符 23"/>
          <p:cNvCxnSpPr/>
          <p:nvPr/>
        </p:nvCxnSpPr>
        <p:spPr>
          <a:xfrm>
            <a:off x="4429125" y="3857625"/>
            <a:ext cx="928688" cy="7858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/>
          <p:cNvCxnSpPr/>
          <p:nvPr/>
        </p:nvCxnSpPr>
        <p:spPr>
          <a:xfrm flipV="1">
            <a:off x="4429125" y="4786313"/>
            <a:ext cx="7858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4429125" y="4929188"/>
            <a:ext cx="857250" cy="714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矩形 29"/>
          <p:cNvSpPr/>
          <p:nvPr/>
        </p:nvSpPr>
        <p:spPr>
          <a:xfrm>
            <a:off x="7143750" y="4572000"/>
            <a:ext cx="928688" cy="35718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歌手</a:t>
            </a:r>
            <a:endParaRPr lang="zh-CN" altLang="en-US" dirty="0"/>
          </a:p>
        </p:txBody>
      </p:sp>
      <p:cxnSp>
        <p:nvCxnSpPr>
          <p:cNvPr id="31" name="直接箭头连接符 30"/>
          <p:cNvCxnSpPr/>
          <p:nvPr/>
        </p:nvCxnSpPr>
        <p:spPr>
          <a:xfrm flipV="1">
            <a:off x="6286500" y="4786313"/>
            <a:ext cx="785813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79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979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2" grpId="0" animBg="1"/>
      <p:bldP spid="13" grpId="0" animBg="1"/>
      <p:bldP spid="14" grpId="0" animBg="1"/>
      <p:bldP spid="22" grpId="0" animBg="1"/>
      <p:bldP spid="3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42844" y="508902"/>
            <a:ext cx="8229600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不同数据源的整合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11298" name="Picture 2" descr="C:\Users\zhangkun\Desktop\images.jpe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1357313" y="1285875"/>
            <a:ext cx="1804987" cy="584200"/>
          </a:xfrm>
        </p:spPr>
      </p:pic>
      <p:pic>
        <p:nvPicPr>
          <p:cNvPr id="311299" name="Picture 3" descr="C:\Users\zhangkun\Desktop\index.jpe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786563" y="2500313"/>
            <a:ext cx="1095375" cy="1047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0" name="Picture 4" descr="C:\Users\zhangkun\Desktop\index2.jpe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14313" y="2286000"/>
            <a:ext cx="1571625" cy="78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1" name="Picture 5" descr="C:\Users\zhangkun\Desktop\freebase-logo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5750" y="3500438"/>
            <a:ext cx="152400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2" name="Picture 6" descr="C:\Users\zhangkun\Desktop\index3.jpeg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857250" y="4214813"/>
            <a:ext cx="1943100" cy="1643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3" name="Picture 7" descr="C:\Users\zhangkun\Desktop\index5.jpeg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6286500" y="1500188"/>
            <a:ext cx="1928813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4" name="Picture 12" descr="C:\Users\zhangkun\Desktop\logo-yule.gif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6786563" y="3714750"/>
            <a:ext cx="1000125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5" name="Picture 14" descr="http://i0.sinaimg.cn/home/deco/2009/0330/logo_home_edu.gif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5214938" y="5286375"/>
            <a:ext cx="112395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06" name="Picture 16" descr="http://drmcmm.baidu.com/media/id=Pjc4PWT4PWD&amp;gp=401&amp;time=nHnzn1nzPHn1r0.pn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14688" y="5357813"/>
            <a:ext cx="1643062" cy="571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307" name="AutoShape 18" descr="data:image/jpeg;base64,/9j/4AAQSkZJRgABAQAAAQABAAD/2wCEAAkGBhQSERQUExQVFBUVFx0YGBcYGBwfHxofHhweGxobGxweHCcfFx8kGhoXHy8hJCcpLC8sGh8xNTAqNiYsLCkBCQoKDgwOGg8PGikiHyQsLyosLDU1Ly02NDQ1Ky0qLCwsLywvLCwsKi0pLyosLDIsKSwsLCk0LyksLCwvLCwsLP/AABEIAHoBngMBIgACEQEDEQH/xAAcAAACAwEBAQEAAAAAAAAAAAAABgQFBwMCCAH/xABXEAACAQIEAgYFBAwJCQcFAAABAgMEEQAFEiEGMQcTIkFRYRQycYGRCEKhshUjJTVScnN0krGzwTM0U2KCwsPR0hYkQ1SDk6LT8BdEZKPh4vEYJjZjtP/EABsBAAIDAQEBAAAAAAAAAAAAAAADAQIEBQcG/8QAPBEAAQQABAIHBQYFBAMAAAAAAQACAxEEEiExQVEFEyJhcZHBFDKBsdFSgpKh4fAzQmJy8RU0U8IjJCX/2gAMAwEAAhEDEQA/AHXjnpG9FYwQANKB2mO6pfkLfOa2/gNufLCLl2Z1+YVCxLUS6muTZyqqBzJCWAA9ngML9ZVGWR5G3Z2LH2k3/fhq6K6jTmCj8ON1+gP/AFccXrnTSAE6WvQhgYsBhHPY0F4aTZ11r5dyvYsip4jpkzmQONiEm02PeDdm+nE9HjQdnO2/pNE/698VmY5rlUUjxvl8mpGKmyrzBsbfbNxiF/lBk550Eo9hH/NxozNboCPMrm9VLKA5zZD92NWWeZ3JFCzxZwkrAbRiOK7bjkRextvywZJHmE8K1E+YejRP6pYJdvA7hQAd7b787Yr/ALL5IedJMPe37psNeZPQVNBFUPE8kEQ0qq6tSbhDdQ45WA7/ABwN7RJzDbayqSnqWtZ1RFurMWMvuAA0snmo5oJb2XOt7ciIj/Wwt8R8TVtHIqJmCVFwSdKR9nfkwseft8cDVeRjnBOPaX/5mFniSWjLr6Esipp7Ws99+65JG3n/AOq5ZKbofIlbcHhg6QCRhI/qjYB5jVWidJ9eP9Kp9safuAx7PSnXfhx/7sYpOHcjarqEhQ6dVyWPzVG5Nu/2eJGG1styWFmjklnd0JVj27XGxtpUDnhTHSuF5qHeVrnjwUT8nU5jV01t6d6qG6Ta8/6YD2Rx/vXFrR53mE1FPV+mFRCwXQI07Xq33AFvWHceWPYjyH8KY/77+7DFly5Z9jqjq+s9F1jrb9ZfV2LWv2vwOWHMa8k2+9DxWDESwMa3Jhi3tDdg2vUeJ2CzSTjCtbnVTe5yP1WxEmzmd/Wnmb2yOf1nDrpyHxm/87BoyHxm9v27bCTG4/zjzW9uLib7uHePuLP3kJ5kn2m+PUM7IbqzKfFSQfowwca8KehSpoYvDKNUbHnta4NufMG/eDhcVbmw3J7hjO5pY6juupDLHPGHs1BW19F+bTVFIxmYuUkKKx5kaVO577EnfDhik4NyU0tHFEws9tT/AIzG5Huvb3Yu8d+IEMAO68xxz2PxD3RjSzSMGDBhiyIwYMGBCzvKKyrqFqJWzH0dIqmSEBooSLKRp7TW8be7HGHNp2qpIPsqAqIrdcY6fQSfmjfc+y/LuxTV4+5Vdy++bc+XrLiy9E/8PkP6X/twq1z7Om/me9NnD1PMZdRzFatFFmRY4hueRJQ3HI4ZcIHRolqjMBpgU6odqf8Agx2G9Ty/ffD/AIu3Za4jbbXl3ABJIAAuSe7zOM8XiGrmqHrqdHloobxCJWsZgL6pVUghrNy5E2A8Rhs4p4f9Mh6oyvEmoFwlu2o5ob7gH/5Bwi5L6aMpFUld1SpE7LCKeG32ssAoa3fp527+/EOKXK45q158E40PHVPN6P1es+ksyL2baWQBmD3O1ge64x54azSWWqr45H1LDKqxiwGkFL22Fzv43xRyzM8uRO1izh3YgAXZoQzGwAAuSTt44suEP49mn5dP2eC9f3yUteSRfP0tN2KTMeM6OCQxTTojra6m9xcXHd4EYu8Qa/JYZg4eNCXUqWKgncW52vsMWN8E5112Ui8YcZxO1NJSVsYaOUF4y7KjrzOvbe1rW39Y7bYZP+0XL/8AWo/p/uxS9HaweiPFPHEJaR3SUsi3ABJDEkcrXF/5px56OcqjnNXVvEmieY9UrINkS4FhawuTY271xQErM1zyQRWqdstzOOojEsLh0a9mHI2Nj9IOJWOcECoNKKFUdygAfAY6YYtQ70j8WcXKktOaasgvHNpnhaRF1LybUTuNNiLDvI22x+S8Tw/ZBJlr4PR+pKPGZvnXuGVOV9lBO3fiS3DD0yytBFDVyTVDSkTALoVhyB7V7ED4nFPnedzUigzUOXqW9VA92c+CqIrnmPLfCzfFZXFw1d6rpwrxnHJUVFRPWpHG7aIadnAsq2Acg7qTbutzN77Y0TCDS5LJmVK6z0qUB1oyMqrqYDc3BAK9w3tzw/Ys202HNWqMK1IZpK8VFPOs9HIhSQawRGyctAHMknf+lc+rhpwndFP3v/20v1ziTurO1cB8V3elzbU1pqMLc6bxyE2vtfcb2tjjkWcVn2QekqWhcLT9beNGXcuFHM+F/ow4YTqf7/yfmK/tBiCKVHDKRRO6ccGDBiyelrMOP6aGaSFutLxkBgkTsBcAjcDwOKDIOMooHqTJJUypLKZIw0ExKAjdSSOXIADlbzx5oOKKekzPMuvZl1vFpsjN6se/qg25jni7/wC06g/lH/3Mv+DC771lz2bLgKJ/e6tMg4ohrNfU6/tZCsGQqQSL8j7MW+Efo6rUmnzGRDdXqAykgg2K7bHce/Dxi4NhOjdmbaMGDBiUxfM9RHpdl8GI+Bti96P5tOY0x8WK/FGH78V/EcGirqV8JpPrm30Yk8GC9fS/lV/vx8+zSQeK9TnIkwrjzYfknTiPpNqaaqmhWOErG1gSHvawIvZ7d+Kw9MFT/I0/wf8Ax4p+kEfdKpt+Ev7NMQf8lau1/RZ7EfyT/wB2HPmlzkAndc7D4DA9RG6RrQS0HXwHen7pYz6SOOOBQmiZCzkjfskEBTew+F8TDncWTwUcXVlllBeRge1eyamt87duVxsLYXOkN5ax4TFTVVo4ypLQONzY25d1sfvH9Q9Z6N1NPUfa0Ia8LixOnblvbScPfIQ57hvpXqudBhWPhgheOycxfrxrs36J8qc8eaLraEQVIA3QsQ3s8j5NbGR8XZ61VMC8CQPGCjKoIN737V7bj2YrqOumpJdaFopE8iD7GB5jyOGzpXhHpEElgGkgBa3eQefwNvYBhUkplYTtW4W3CYJmCxLWCiHA5XcdNweBFcaXLom++A/JP+tcKmYNeWQ+Lsf+I4a+if74D8k/9XCjVfwj/jN+s4S7+E3xPouhF/vZP7W/Ny5YfcjH3Arfyv8AycIWNAyUf/b9X5y/viGCDc+B+Sr0l7kf97Pms/wHBgOELpp+6SiRTZapNyIST7dMQwqcMG1bS/l4/rjDT0kR2p8tHhAR/wAMWFnhNL11KP8A98f0MD+7GqX+N5fILjYKhgD9/wCbl9DDBgGDHbXnKMGDBgQjEevrVhjeRzZUUsx8gLnEjETNMrjqImimXXG3NbkeY3BuN98Cg3WizLL8wWPLI4TClRVVsjTRwONQ7TnTI47lCre+3wBIm5nw1TLmOWxGnp16xJTNGijQWCAjuFwGva4xokdDGpUhFBRdCmwuq7dkHmBsNvIYr4uFKZapqsR/b2+dc7dnSbLewJXvt44plWfqTQHh+SoOD6sU9VLRy0sVPM13RoUISVBexv3Fbkb/AEHYu2PzSL37/H/r3Y/cWApOY3KKXmTkfZjOOEsooqrKqT0rQ3U9aQOs0kXkYkGzA8gDb2Y0nC/JwBQMxY0sVybns/uBtiCFV7C4g6fuvoolPTRVooKuB+rhpy5VWQi4K9Xp3I06bHxG2OfBjg1uZkEEGdNx+JhkfKojCYNCiIoU0AWGki1gBy2xxyTh+CkQpTxiNSbnckk2tckkk7YKUZDYPn5UrHFbmvEVNTAmaaOPyLDV7lHaPuGLLFPmHCFJPMJ5YUkkAC3bkQNxdeTW8wcSe5MdmrsrNM8pJs0mmqMvhkSMx6JHLaBUWI2VTzNgOZ7hex2LXw50g0UcaU8gajeIBDFKCNNtvWt9LWOHZEAAAAAAsAO72YgZtw9T1ItPCkngSNx7GHaHuOK5SNQkiJzTmadf35KXR1qSoHjdXQ8mUgg9xsR547Y40VGkUaRxrpRFCqPADYY7YunjvSxJwhMWYjMasAkmwKWFzyF15DlhWzrIXGY0Efp08jP11nJTVHZR6tlsNXI3HdjUMUlDwbSQ1DVCRATMzMXuxsWvqsCbLe55DvxUtSXxXVeqgNwZOR98qz4p/gw0ItgBe9u/HrBiQKTQ0N2RhO6Kfvf/ALaX65w44jUGWxwJohRY0uTpUWFzzOCtVBbbgVIZrC5wjZPmUU+eSvC6yIKMLqU3F+sU2vyPPD1iFl2SwU9+pijj1c9KgE+08zgIUOaSQpuPE0wRSzEBVBJJ5ADck+7HvEbMsujnieKVdSOLMLkXHtBuMSrnuSn0aKZVq6sggVVQzJf8BbhfpLD3YdccKGiSGNI4xpRFCqPADHfEAUFVjcrQFBoMliheV41IadtchuTc8r2J292J2DBiVYCtkYMGDApWC9IMGjMageLBv0kU/vx66O4dWZU/kWb4Ix/XbEnpRH3Rk80T6uJPRJS6q5mP+jiY+8lV/UWxxA3/ANiu/wBV6K6Wui8x/wCP/rSuOH6JZ89qnYX6ksw/GBWMH3b+8DHDhPjmrqMxSKSQdW7PdAigWCsQAbatiB34W8t4vkpqyonjVWMpk2a9u0+oHbw/ece+jo3zOAnvL/s3xdsvaaGn+bXzWebBVHK+VoIEYDeNU03XLVXfEnH1ZDXTRRyKESTSBoU7bd5F+/DD0i8Yz0TwrDos6sTqW/IgC248cZ7xiPunUflv7sM3TN/C034j/WXF+sflkNnQj5pHskBlwrcgpzTem/ZG65dIFqnL6StZVWV+w+nvBVj7dipt4ajjl0tj7dTfkP62F7MuKGmo6el0BRASdQa+rmBtbawJ7z7sMfS+P84p/wAj/WOKPcHscR/StEEL4J4Y3c5K8NK/JL/BXECUdUJpFZl0MpC2vvax3IB5ePfikle7E+JJ+Jvj8jjLEKoLEmwAFyT4ADmcPWVcCRU8YqcycRp82EHtMfBrbk/zV95G4whjXSDKNgulPLDhnmV3vOoUNSauqHxVBwzwdPWt9rGmMGzSt6o8QPwj5D3kYd0r8sp4Tlpldke/WTA9kPcfOGw3UcgQLbnnhX4m4+kqF6mBfR6cCwRbAsPBiNgP5o28b4U8XEjYtGa8yszsLNjO1OcgGoaNweBJ59w0TLxNwLNSDrFPXQHcSp3A8tQHL27jz7sLRGL/AIa4znozZTriPrRP6p8bfgH2beIOL2fh2mzJWloD1UwF3pnsAfNO4b+HZ5eriCxsmse/L6JgxMuG7OJ1b9sbfeHDx28FUcW8VJVxUqKjKYI9LE2sSQo7Nu7s8z48sceAotWY0w/nk/BWP7sU1XSPE5SRWR12KsLEYauiqjL5grd0aOx940D630YhhL5Re9hTO2PD4J4j2yur436lbYMGDBjvLzNGE7jvpOgyp4kmjlk61WYGPTsFIHzmF+eL/Nc/jpyokEx1XI6unml5eJijYL77Ywfp/wA6jqJqUxiUaY3B6yGWLmw5CVFLe6+BC3DhLiqPMKYVESSojEgdaoUm3MixIIvcXB5g+GLrGG8OccVtNlFBFQUM1Qw1mVzBKUt1jkKhUDUTfdgSBa255abllZNX08cqmpy99w8TxJq1bfysZuPBha9+VxYCExu4AJJAAFyTyA8T4Y8U1Skih0ZXVhcMpBBHiCNjjPOlLKahMpqmaumcBBdNEKhhrUWJSMNbfcAi/LlcYzz5Pi1TVriKbRTxrqmjNyHvcLZeStcX1c9rb3tgQvovBgwYEIxWcRcRQ0MDVFQSsakAkKSe0bDYb8zizxn/AE6/eab8eL9oMCFe8L9INFmDMlLKXZF1MpR1sL2vdlAO57jhjxhnyfs4jgp6rUkzFpV3ip5ZNgvImNGtzOx8caFxTxtIlLIaKmq5agi0amknABPziXjAsoubd5sMCE44MZ90a8YV8/2jMaOeKQAlZzEyo9u5xYBG8CNj4A89BwIRgxweujEixl0EjAlULDUwHMhb3IHljvgQlPjjpJpsqMQnSZjNqI6tVNgtr31Mv4Q2F8S+DeOqbM43en6y0ZAYOhUgkXG+6nl3E27+YxlnymPWoPZN+uLDB8nT71y/nT/s4sCFqmDFPxJxdS0CI9VKI1dtK7EknmdlBNgOZtYbeIxPy7Mop41khkSSNuTIQQfeP1YEKTgwYL4EIxnue9M1PRVLU9XTVMTDcNZGVlPJxZ7lTY+fMHcEY0K+Mo6cej+orxTzUqCR4tSOgIDFWIIIJIBsQdr/ADvbgQtD4e4mp66LrqaQSJextcFT4MpsVPLmMWmM86GeA5stppTUWEs7BigN9AUEAEjYtuxNrjlvi66ROOUyukMpAaVuzDGfnN4nv0qNz7hsSMCE04MZd0ZdM617inqlWKoPqFbhJPIXJKv5XIPd4Y1HAhUbcb0QqXpWqYknQgFHOk3IBABawY2I2BOLvVj5V6WIw2e1SnkZIwffGgx9C/5AZZFHvRUwVF3JiUmwG5JIJO3ed8CEy6sGrGb8OVvD1c4jghpDIeUb04Rj+LqUBj5Ak4k8VQZHlxi9KpaZOt1aSKYN6tr30qSPWGBCY+KeNaXLlRqqTQJG0qACxPidKgmw7z5jxGLLK82iqYllgkWWNuTKbj2eRHeDuMYd0w02WtlsFRl8dNZqgKXhRVP8G50tYAr3HSbd2JHyeMkd46mdamWNdQj6tNNibBtZ1BhcA2G19zvgQuvSl98X/ET6uKnh/ieWj60w6byrpJYXtzsRvz377jyxddKy/dA+cSfvH7sJ2ODK4tlcRzXpuCjZLgo2vFjKNFa8OcRyUUpkiCElSpDgkWJB7iCDsO/DOOmGq74oD7n/AMeEPBirZnsFNKdNgMPO7PIwEp9/7Yqn+Rg/4/8AHj9PTDUd8EB/T/xYQcGLe0y/aSP9Jwf/ABj81f8AE/F71ugNFFGEJI0DffxJ5jytjlxTxQ9dIjuipoTQAt/aSb+eKXBhZkc67O61R4WGPLlbWW67r3VjkOeSUkwmjClgCLMLix58iD8DjxnGdzVUhkmcs3d4KPBRyUf9HEHBiMxrLeiZ1MfWdZQzVV9yMGDBiqajHejrXidZI2KOpuGB3H/XhjhgwbKCARRVtxBxNNWGMzaC0alQVWxN9+14/QNz44f+hmMdVUN3mRRfyC3H6zjKsav0Mn7TUflF+rjZhXF0wJXC6ZjbFgHMYKGmnxWi4MGDHZXny86x4jGCfKTa89H+Tk+suND4/bK6CMVVVQQzdbKELLBEzFmDMWYta+ynvvfGT9KWd5TU0cLZdFFHIJftgWARsAUawYhQCLjuJwITvwl0g02V5FQNPqdpNYWNLFiOtfU1iRYAfSQPZa5504UdOacqrzwzoX6yMi6WNtJRrG47wSCPPFL0N8OUD5UktTT0zu8zrrmRCSb2VQXHwAwo9P2SwU1VTLTwxQq0RJEaKgJ12uQoFzgQn3pG42gqsmqOqSqKyRqVdqWdUI1qb9YU0Aed7YVPk1/w9Z+Tj+s2NM4TyaKryOkgmXVHJSxBhcj5oI3BuNwMTeFeEaHL2eOlRUkZVZ7uWcrchSdRJC3DcrC4OBCY8GDBgQqKv43o4KkUs06RTFQ4D3UEG4FnPZvcHa98K3TjVo2TTBXU9uLkwPzx54zD5Qn32H5vH9Z8bpl/A9AsaAUVLso5wRk8u8lbk+ZwIWdfJxqFWlqtTKPty8yB8zzw85Z0oUE9Y9GktpVbQpYWWRhsRG17Mb7b2v3XxZngqg/1Kk/3EX+HHzFU5Mk2evTD7Uj17RDQANCmYqNI5Cw5eFsCF9bWx+4500OhFW7NpUDUxuTYWuT3k8ycdMCF88/KLlK5jTMpKsKcEEGxBEj2II3BxoPRnRz1mWU9RNXVZeTXezR2GmRkHOIsdlBuSTcnGefKQ/j9P+bD9o+NQ6FfvJSeyX9tJgQs1+ULlphNFeeabUJv4UqdNjFy0ovO+978hi36C+HfSMukf0mqhtUONMMoVfUjNyNJ335+QxG+Ux61B7Jv1xYYPk6feuX86f8AZxYEJe6eOE1gpYJzPUzv13VjrpNQVSjMbDSLElV38scvk3QytLVMJSIUVA0VrhmfVpfn2SoQjz1eWGH5R/3ug/OR+zkxUfJm5V/tg/tcCFuGKGo4DoJHZ3pIWZiWZiguSdyT5k4vsGBCzfjvheho46epFLCIo6lBONOxikDRknx0uyOPNcMo6PcuP/c4P0BiXxfkYrKKop++WNlW/c3ND7nCn3YRehTj8VEAoag6amnGlQ3N0XYf0k9UjwAO+9hCUenuipaT0WGlhjhd9UjlBY6RZVFx3E6/0cR+g/g9q15JqhIpaWPsFZY1cs5FwFYi6BQQTv3gW3uFPpS4j9PzSaRDqRSIorb3VNrjx1NqYfjY+kOjvhj0DL4ICLOF1y/jtu3tt6vsUYEL3TdH2XxurpR06ujBlYRi4INwR5g74YcGDAhfKvSsoOfVIO4MsYI/oR41HiDiyTKOvoqrVJTSwSmjnNyynQQIJDzfSxVQ3OxW+x7OX9Kf3/qPysf1I8av8oWeIZYiuoMjTr1fitgS7Dy09k/jDAhZN0XcPTSyy1kMSTeghZeqcG0pv6gI5NpV2U79pV2N8WPTRxzBmT0bU7EosJZgRYoztZkYeICDlcbgg74cfk451F1NRS20zB+uv+GhCpt+KQP0x54yXi6pgbM6l4kHUekMQqmwZQ3a0n5obcjwv5YEJo4m4NWiyCllYfbqqdJHJ7l6qQxqB3WVrnvux8Bh9+Td/Ean84/s1xF6c81iqcnop4TeKSZWXyHVPsR3EG4I7iDiV8m7+I1P5x/ZrgQo/S4tq9fOFPrOP3YouGKGllkYVc7QoBcWHrHwvYhfhvhi6YR/nsZ8YB9d8LXDmWwTSMtROKdQtwxF7m4232G1z7scSX+OdOK9HwZ/+cw2R2dxqfhofkm6n4Gy6p1JS1jNLa6hipG3iNCkj2HbCHV0LRStE/ZZGKt5EG3vHfjRuFuG6COrheKuE0ik6Y7DtHSR3e2/ux64jyXLWrJJZ6zS+sGSKw7gBp2W42A8Thj4czQaAN81jgx/VTGMl725bFtN3dchp6qiz7o/6uugpoGLCZNWp7bWJ1k2A2AF/fbE+p4TymBtE1bJrXZgpHMc9ljbT7L4s8h4lWszkMgPVxwOkdxbvBLW7r3It4WxX5nwnlxnlMmYaHMjFl7PZJYkruO47Yv1baLmAHXik+0zZmxTve0hoJyiySSd9DVCvivC8OZNJZErHVjsCW7+6+qMD9WFPifh56KoaJjqFtSNa2pTyNu43BBHiMNS8P5NHZnrXkt80EG/lZYybHFHx5xItbU64wRGihEuLE7kkkd255eAwmVrcmoAPctuCfKZwGl7mUbLhWvCjQ8lA4ZyBqyoSFTpvcs3PSo5m3eeQHmRh9pOCsqdZyskrimv1rajtYEkiy2b1W9W/LCLwpn5o6lJralF1dRzKnnbzGxHsxp2Q01AaetenlbqpUJmG94gVe9gVuNixsb8tsXwzWOGwvv8NKSel5Z43WHODaFZed638NlFXo/ywPCt5SZwWjGtu0AoY8l27JB3tiozngGldJ/QpWMtPfXExvyvcC4BB2NjuCRbzw69RT9dQfbW1pG/ULb+EUxgMW7O1lse7CxnPElJQNV+jlpKqd2D3Bshue8gCwJOwvfxxokZGBqAB+nzv8lycNicU946tzy6tjt7xGt8MvHmssw0Z7wxHDl9JUqWLzeuCRbdS2wtta1sK4xrMucQU+VULT061AZVCqwXY6Sb9oHuuMYYWNcHXyX0vSE8kTourBNu2HHQ81k2NU6GG+11I/np9U/3YR+KM7gqWQwUy02kENpt2r2tsAALb7+flh06F22qh5xn6HxfDACYAG/8LN0u5z+j3Oc3KdNNPtDktMwYMGO0vPVj/wApKptR0sf4U5b9FCP6+EjizhoUnD1AdtdRN17kd+qMlBfyTTt4lvHDt0m5Uc1zqioF3jgjMs7D5iuw1A+BKogHm4xnvSatTR/cyUXpopjNSub3EbBgEB7wL28QQe4jAhNPAHRoM1yqAy1UyRxyS6YkVNIJbdjcXYnz5d3M3pum7IWpDQQmWWcJC6rJJ6xAe+m456Qyj2Wwz9D/AElUFHlywVE/VSCRzYo5FmNxuqkYa8+4xyKvi6upqIJUBuNWsEHxVgAyn2HAhKHBvTzSU1DTwTQ1BkhjEZMYQqQuwN2cHcWuLYX6Lprf7MtWvGeodBAYgQWWMHUCO4uHu1v5xHni9lyjhQc5vg85/UpxIyzN+F6SRZIR1kikFSY53se4gSDSDfkbXwIW1K1xfH7jlSVHWIr6WXUobSwswuL2YfNPiMR84zmGlhaaeRY415sx+gDmxPcBucCF89dP8RbN1VQWYwRgAbkks9gANycbhTrmIVR/mewHdL4e3EPgLiD7J0TVDAqWkmRWAAZU1tose4hGUX8RfCpwX0sOMwky2tIdlmeGKoAClyrFVEija7W2ZQN7C298CE92zH/wfwl/vx895Jl80nEuyamTMGeTQDpULMS7b7hRY88ax0p8a1WUy088RWWCYlHhcDYqAQUcDUuoX56gCvLfDFQ50czy4T0MpgkkUlCVVtLqbFHDAgi4sTbkbjuwITQMGMh4E6cDLOtJmEYimL9WJEuFL306XU30HVtcG1zyA3xr2BCwj5QHDdTPW07wU80y9RovGjN2g7Gx0g22YHf92Hfo56PYY8tp1rKSEz2YvrRS3admUMfEKVFu7l3Y0DBgQvn75QuSQU7UXUQxxahNq0KFvYx2vbna5+OLjoJ4UpKnLpHnp45XFQ6hmW5sEjIHsuT8cRPlMetQeyb9cWGH5On3rl/On/ZxYELj0sdFyyUkYy6jj60TAto0qdGlhzJAI1FcTuhPgGoy2KoapCq85S0YIYqE1bsRtcl+QJ5ee2l4MCEYMGDAhGPmfpt4f9BzPr4H0ekgzAK1mR72c7G4DHtA95LDuxr/AEidKtPliFFtNVEdmIHZb8mkI9Ud9uZ7rDcZJw30c1+eVBq6tmiikOppWG7juWJPC1gD6oHK9rYEKo6HqelbM4mq5VjCdqIPsHkB7ALclse0L8yAO/H1Xj5O6QOjKoyuQkgyU5PYmA28lf8AAb6D3eXrhXpczCgARJRLEOUcwLADwU3DKPIG3lgQvq/BjJOFen0VUixNQztK3IQESX87NpKjxJJt441oHAhfK/Sn9/6j8rH9SPGr5jkv2azi7jVQZcShvylmuC6DxAIUN+Lb51xk/Sst8+qRci8se45+pHyx9NUOXx0lOI4IzoiU6Y1tduZ5sRdmN7ljuTcnAhfKs8lTlWYTGNXidWmiW6kXDBkBH4VgysLd4U4uuI+jNqHJo6qdSKmWoS6/yUZSSykfhFtJPhsPG+3ZVwW81WK/MCsk6/wECkmOmHda4HWSd5ewF+Q2BDLm0MDxlKkRNG3NZdJU233DbGxscCF8vTVEjcOor30JmFoyfOFiwHkG39rHGofJu/iNT+cf2a4qOnfP6JqSnpKWSEtHLr0Q6SqKFYWOjsqbsNufPFv8m7+I1P5x/ZrgQvPTF/HIvyA+u+Fvhc0/Xf51FLMmk2WLnfxIBBItfkcXfSzPqr7fgRIPpZv62I/RlmnU16DumBjPv7S/8Sge/HFfRxHxXomHzM6MBF2G3oa7900cN51lTVUQp6aRJSSEYjYEqb3+2Huv3HHPP81ylamYT00rShyHYXsT4j7aP1DFRBlYp8+SNRZeu1KPAMhYD3Xt7sRczWP7Nt11ur9JGq/K21r+V7X8r4aXkNoge9Wywtw0bps7Xvox5veN77X6c1bcKVFO2bRGlgkgjaJ9nv2tidQuTYbAc+7uwu1OVNV5pLCpAMlRKLnuAZiT52UHGiNJJ9nkD20CmbqgPDbVfz1BvcBhQ4Z2z4/l6gfRJgezZp+14clME57czdxCCNc32jqTv3qwqOH8nhfqJZ5OtGzNdrA+ZC6F/d34VOMOGTQ1HV6tSMNSMeZHKx8wRb4HvxZVWXCbPGibcNU9oeIB1EfAEY79LGY9ZWiPuhQL727Z+gr8MLkDSxxoCjQWrCukZiI2Z3OzMzOvhtVctdEucP09O86iqkMUViSwF725LsDa/jY/TjQBBJU07UuW0xp6aT155brrHI6Qbs1wLX3222xn/D+cClnWUxJNpB7L8rnvHOxHs78aNkfFs9bSZi72Xq4j1YTbTeNz63MnYb/qxOHLaynfX92q9KiUOEjRYFbnQG6vKNyL4mu5WGf5BMxpHpJImmohYqTbVdVFjv2bhTsbbNzxRcQSUc6Oa2nkoqrSSG0khyBtpZRpk7hvv59+Dhzhj0OtoHEjMamORnFrAWiDW57i7d/hfEbiHpElWWqppIYZoxI6LrB2sSBfua3sB88Oc4ZSXad242+i5sEUhkayE5wBYcOw6sxBGtgjMCaIS5/krfLhWrIGs+l47er2tIN77ndTa3JsMPFo+42Xe1fqNjlwRC0+W5jAoLGyuqjmWsSLDxJjGGU5FJJS5TG0bfa5EaQEHshVJOrw3AG/jhccds7I3HqtmJxRZMBKfckJ+GSx86Wf8WcKeg9QGk1vImpltbQRba99xckX/mnDR0MS/bKlfFEPwLD9+KTpQqi+YyA8o1RB+jqP0scWvQ1/GJ/yS/W/+cVjAbiKbzTcU58nRRdKbJAPmQQtawYMGOwvgVW5XkEVO80iAmSofXK7G7Mfmi/cqr2VUbAe8nxxFwvTV0XVVMSyLzF9ip8VYbqfYcWuDAhY/X/JupWJMVTPGPBlR7fDTitk+TOfm1/xp/7pcblgwIWE/wD00P8A68v+4P8AzcXXB/QGKOsiqJalZ1iOoR9Vpu1uyblz6rWblzAxrmDAhGMQ6V+jrNK/MdUQ6ym0qI7yKqxdkB7qTe5a5uASQR4WG34MCFQcDcLDLqGKmDaygJdvwmYlmI8rmw8gMIlN0IN9mGrXnXqfSDUKig6y2vrArdwAbvFyQOQvtrWDAhKHSXwF9laZIhJ1TxyB1YrcHYqQRcdxvfyxP4H4RXLaNKZXMliWZyLamY3JAudI5AC55YYMGBCxLMOgyolzd6jrY1pnn68kE6xdtbIFtYG9wDe1rHntjbcGDAhGDCxxzxRLRJE0UayF2IIOrawv3YseFs2eppY5pFCM+q6i9hZmXv35AYWJAXZOK0uwsjYROfdJr5/RZt0+8K1VYaI00DzaOtVtAvpLdXpv4A6W35bYZehvhOfL8v6uoAWR5WlKXB0gqigEi4v2L7Hvw9HCG3SBL9kvROrj0dd1ertarePO18D5Gsq+KMPhZMRm6se6LPgnzBhDz7j2ogrTTpCjIGQaiHv2gpPI221H4YfBgZIHkgcETYWSFrXP2cLCDhBziXOK4mOmjXLYTsZpWVpmH8xELCP3m/mMP2DDFmSFwt0N0VI3WyBque+oyTbjVzJCcr33u2o378PtsGDAhc6inWRSjqrqwsysAQR4EHYjGV8V/J9pZyXpHNK530Eaoz7BfUnuJHgMaxgwISZ0YdHoyqmZWKPPI15JFB5D1VBO9gN/axw54MGBCxvijoWqazN5KoyxRwO6Ne7F7KqggLpte6n5392NkwYMCEYjV2WxTKUmjSVTzV1DD4EEYk4MCF8+8V9AdU1bIaNYlpnOpNUltFwLqRYnZr2tfa2NS6MeA/sVSGJnEkkj65GW+m9gAq33IAHM8yTyw4YMCFh/SgPujJ5on1Riv4Hpy+YUwHdIG9ygsfoGG3pTyMvWUzjZZgIi3gQ3M7j5r+PzTj3wtw+lDU62frHKERgrpG9izAhmvZQQfaeeOT1DnTk8L/VfcjpGKPo5rb7RZQHhovGaTBuIorfNZFPt6sn94xK4n4fy01cktRVlHLBpIgQe4bWClhcW+OIeXcMyJXipeQyESGQkKAGJ1k2JfkB4X8LbXxA4n4XqaqtllWIrG9iHPLaMXHZuxNwRsOeGOa8NJLbt2yyRTQOmY1k2UNiokacdtR8eatsr4sSrzqJlusYieKO+xJsWvbuvawHkPHEDKcukGfserawmlckqQApD2a/gdQt43xWQcCVaMHQhZE7QNz6yu4XQQp/ABu1h2hhszDNs2MJCLFflqUESWtu27dWu9/Pa9uWBrXkXIDobVpJIGOyYZ7aczJqarXfbXf1S56cEz8uSLeklb+0dX+/ETpOpyuYyk/PVGH6AX9anHmbo/q1LHsEqNVwxux7RIBKjfsnc2FyN/CZxbldbM0RnaF3ULGNAYHdmGpiyAHdGJIO3OwBvhLmPLHAtO9rdFPh24iN7JGmmZD+RBS/w3lCVM6xPMsKkElm8u4XsLnzPcfZhqz7P6SkpZaKhu7SDTLNcEHuI1fPNrjYBRc23wuUnDwqOt6h76XVEDg9u6uxNwpCX6u41WADWJ23cOHeEKamCvVfbZSQAh9RSWVB2bXY6nQXYWF+XfghjfVNA8UY7FYcPDpXONVUdcdwTz+V+S/eMs2em+xU6blIibHkQVjDD3qSL+eI2eZdQ5hG9VTzLBPbVJHKwFzbe4J2P85bg+GL+TNErFKVNPGYSmtGR7mP1BYtpAV+2vqE23B23KjXdHnOSGW8JTWhYEnuIB0A6hpJOpR3cu/D5GON0LB+m652ExELQ0PcY3tvUagguJo+fqFK4EqWp8uzCpW6myqh8GANufg0i44cO9IVY9VAkk2pHlVWBRBszAcwoI54uPsK/2IFNGvbLu0liDcqXYAeN2jRfYMJUPCNdqGmmnDA3B0EWI5HUbAb+eEv6yMMDb2/VbYDhMU6d0mWy4gE1oKoEX4Wp3SVTFMxmv88I496AfrU4aOhijNqmW2xKIPcCx+suInSjSGWekRRrqWjKsi7940+7V1m/gCcP/CmQijpY4diw3cjvY7sfZ3DyAw2KI+0F3Aeqx43GgdFxx/zOAHwad/A0rjC5x3m09NTddBpurDXqW/ZO1+Y+cV+OGPEPN8vE8EkTcpEK+y42PuNj7sb3glpA3XzGHe1krXPFi9R3cVTcH8TmoojPKVDIXElhYdntXt3dgjCfkHSdUyVUKSiMRSOFNlsRq2G9+4lcUGU54aejrqdjZ30qB53KS/8ACMT+IeHzDldDMBZwSWP5Xtr8NIHvxzjM9zQQdhZ86X1jej8PHK9sjRT3ZW93Zux8SAnHpE4wkoupEOnW+onUL2UWHK45k/Rim4i41rqNoNfVkSRLIw0d/wA9fW7tvjiunqRmma045oqRlh3WC9ZIP0m0YZuljKuspFlA7ULgn8Vuy306D7sXc57w97ToNvVZYooIHwQSsBLgc19/uqy414oNLRiWIqWkZQlxcb9om19+yD8Riu6PeM5ax5o59OpAGXSttrkNcXPI6fjhNnzA14yylvfSNL/paN/ZGmr+li0q6gZfnbOezFKpY+x1uf8AzFwdc4vD77Og8wpHR8bIHQFv/kIc4HjoaAHiArSXjOpkzQ0kPViMSaSStyAovIb38mA92PzhbjepkrzS1PV7a07K27Sb+J2IVvoxE6JqAyS1FW/MnSD5sdcn9X4nETjiD0TNoakbK7I59qkLIP0bH+liM7w0Sk8fyVjBhzM/BhosMoH+oC/34K24848mpakQwaNkDPqW+5J8xbsgH34v8n4n6zLfS3tqWNy4Gw1JcEW7rkfThO4foRmNfmEp3Qo8an8e8aH9BSffheo8+MeW1NKdmaVLDyP8J8DGB/Swde5ri4nQ3XwUno6KSNsLW9tpZmP92/kn/o84lqq0ytNo0JZRpW12O53ueQA/SGHY4W+A8sFNQRBuyWHWuT3at9/Cy6R7sW4r45kcQyI50kXRg1iQbXsdsbIrDBmOq4OOyPxDzEKaDWm3L80g5l0g1VRVGny9FNiQGIBLW5tudKr7fLxtiJnPSBmFMVhljjSUblrXDqbaSLNbubcH3C2InRI4WtdW2YwsAD4hlJHtsD8DiV0xToZ4FHrqjFvYSNN/g3xxgL3mIyZjdr6VuHw7Ma3CdU0ty3fHbc93qrzifjGop6GjnTRrmCl7rcbpq2F9t8WeW8WWyxayosTpJIUWudZVQB3X2GFDjr715d+Kn7LBmkTHh6nI5LIC3s1yD6xXDetcHu12bfyWT2KF8MVgC5SCe63aKRl3Fua1ZaWnij6tDbTYWPfpuzAsbW5W5jlhcyivM+bxSsugvOCV8DyI+IOH7oolU0FhzWR9XtNiL+4jCPSTK+dhksVNUSCO/tHce03Pvwp4OVji67K2QOYJMREyMNDWkAj153uEz8R8c1MGY+jp1fV6ohutz2wt97+Zxc8dcWyUaosEeuR7m5ViFA23A5kk7b9xwjcaffn/AGkH6kwwdJPF00MqU0DdWWUMzjn2iQoB+aNrk89xhnWkB9njosnsUbnYYNYDbbPC9BqVEzDinNKNIppxC0cnzdPLa+lrWKm1/HkcNWccUn7GGsgsCVRgGF7XdVYHxtcj3Yz/AI54clpYommq3nd29RtVhYbsNTG9rgXsOeL2T/8AGx+KP/6BiGveC9pva1abD4d7IJWhpuQNNAgEXyPhS4ZRxnmdXG4p4o2dDdpLAAAgaVAZrFrhj393LE7gfpAlnqPRqlV1nVpYDSbrclWXlyB3FuXLHbofH+aS/lj9RMLGRj7vn84m/VJga57Qx2Y6lWkigkdiIRG0ZBYI3ulseFLjzjf0FVSNQ0zgkauSry1EDc3NwB5Hw3Y5s0iRwjSxq5tZS6hjflYE3N8ZN0qIVzBWb1TGhHsBa4+N/jjTiZCxhLVyOicKyfEhso0omuasJ+N8yo2jaqjRkkGoCwBttcAqeywuNmB54bOIeOY6ekjnQazOAYlO17i5LeAFxfzsPPHfijPKOBYzVKHDk6PtYfuFyL8tiN8IXSc6ulFLEumFo20DTpAuVPLuuLYS9zomup1/MLdh4osbJFniyAk2RoDQJrx01+KmpxLm7w+lLHH1Ni1tK+qOZA1ayPO/nhr4J4xFdG11CSx21qDsQeTL32Njt3Yk5LVx/Y2J7jqxTrc9wASzD3WIxn/Q9E3pUrC+kQ2PtLLp+q2JBcx7BZNqHsixGHmd1YYYzoRpxqjzKkRdI1aap4UjjlOt0RAtiSCQpJ1cgBc8uXMc8FTx3mFFUBKtEYGzFQALqTzRlPt53xX8Fj7tH8pP/XxY9Mo+2U34j/rXCMz+rMmY6FdEw4cYtmG6ptObZPHjty2UjOeL8y6v0qKJYqX5uoKzFSbBnF7gHbkBz5nnhn4I4s9OhZmUJJG2lwORuLgi+4vvt5Y4Zqv3Fb80X6gxQdDfq1Xtj/U+Htc5srRd2FzJY4ZcFI8MDSx1AjlYGvPdPmb5QlTHoe43DKymzIw3VlPcQcJdXwBW69SVqtbkXjGq1iLEgHVszc9tybDGhYManRh2648OKkhFNojkQD8wkKLgivtZq8AfzYgf7sT4OEKsAKcxfSOQEEdhbla98N2DECJvf5lXOOkPBn4G/RK6cITD/v0vuihH9TH63CEu3+ey7eMUB/s8M+DFurHf5lU9qk/p/C36JOqeCKhuWYSjv2iQfV04rKrowqHJJr3YldJ1RnkRYiwktaxI958caJgxQwMO9+ZTmdIzs93L+Fv0WYUvRZVwkmGrRSRY9lhf2jcf3d2OUnRbWsRerVrcrtLtuDt4bgH2geGNUwYp7LHVa+af/rOJvMct88o+iy1ei2tup9MA0iykNJ2R4DfYbDl4Y7UnRlWRhgtaqhhY2VjcWt3nbba43ttjTMGJ9mZ3+ZUHpjEkV2fwj6LPcs6OauE3Wvt32MZcbm57LuRz3vbDNS5LUj+ErXb8WGJT8SrYvMGLtha3a/MrNLjpZTb8v4W/RVuW8PwwMzopMj+tK5LO3tY728hYeWLLBgwwADQLK97nm3GyjBgwYlUSLnPRVHPUSTdcyCRtRQKDufW3v3m59+GbPsgSqpmpydCkCxAvp0kEWHuti0wYUImC6G+62Px078mZ3ue73bfTilbhHgJKGR5BIZGZdIuoFhe55E3vZfhhgzGhWaKSJvVkUqfeLXxJwYs1jWtygaJUuJlmk615t3PwSZwz0bJSVCzdc0hUEAFQNyLX5nuv8cS+L+BUr3jcyGNkUrsoNwTccyLWN/jhowYr1LMuStE89IYgyiYu7QFXp/hVfDeQrR06wqdViSWIsWJNySPgPcMReLuEkr40VnMZRtQYC/MWItfv2PuxfYMWMbS3JWiS3Eytl64HtXdqi4S4UWhidFcuXbUWIt3AAc+6x+OKGu6KIpah5jMwV5C5QILbm7Le/fv3d+HvBiphYQGkaBNZj8QyR0rXdp250XGqptcbpyDKVv4XFsUXB/BooBIBIZOs081Atpv4E+OGPBi5Y0kOO4SGzyNjdED2XVY8Nkk570YRzTGaKVoHY6msLi/ew3BUnnzwmcf8LrR9RZ3leTrC8jndraAPYBc+J3542nGb9LygtTXHdJ+tMY8TCwRlwGv6ru9E4+d+Jjie626/I8d1azcJivy6iQyGPRGjXCg3vGB4jF3lvDUcdGKRz1qBSpuLXBJPcduf0Y68M/xOm/Ip9UYs8aGRt96taXKnxUtmLN2Q4keNnXms+XokCuerq5UjbYqBuR4FgQD71xKoei6OGqSeOVgI3DLGVB5d2q9/fh3wYgYeMcEx3SuLcCC/cVsPp+qT856O1qKz0ozMp1IdIUEdi3ffv04kcXcBx1xVy7RyKNOoAEEXvYja9iTuCOffhowYsYWEEVvulDH4hpYQ73RQ229fikA9EytHaSpld9grkbKBzAUseft92Lw8HD7HehdabWt1mkX/AITrOV7eXPDHgxAgjbsO5Wk6RxMlZnbHMNBv5foqPhLhcUMTRiQyan13It3AW5n8HFbRdHqx13pnXMT1jyaNIt2wwte/dq+jDdgxbqmUBW2yX7bPme7Nq8U7bVK+ccDLPWx1RlKmModGkEHQ2rnfvxN4o4SirkCyXVlvodeYvzG+xB228u7F3gwdUzXTfdR7ZMCwh2rdB3LP6XokTWpnqZJUXYJbTsPm3LNYeQt7sNub8Ow1MHUSL2BbTp2KWFgV8LDbwttizwYhsLGggDdWlx2Ilc1z3mxtwryWeHok2KCslERN9Gn/AN+m/npw3cPcNw0cXVxA7m7Md2Y+JP7hti1wYGQsYbaFM+PxE7ckjrHwHnW6UMm6PVp6z0oTMx1O2jSAO3fvv3asSOMOCFr2jYymPqww2UG9yD3keGGfBg6lmUtrRHt+I60TZu0BQOm37Kq6nIw9GaXWQDEItdt9lC3tfyxA4Q4OFAJQJDJ1hU7qBbTfzN+eGPBi3VtsOrUJQxMojdHfZcbIX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1308" name="AutoShape 20" descr="data:image/jpeg;base64,/9j/4AAQSkZJRgABAQAAAQABAAD/2wCEAAkGBhQSERQUExQVFBUVFx0YGBcYGBwfHxofHhweGxobGxweHCcfFx8kGhoXHy8hJCcpLC8sGh8xNTAqNiYsLCkBCQoKDgwOGg8PGikiHyQsLyosLDU1Ly02NDQ1Ky0qLCwsLywvLCwsKi0pLyosLDIsKSwsLCk0LyksLCwvLCwsLP/AABEIAHoBngMBIgACEQEDEQH/xAAcAAACAwEBAQEAAAAAAAAAAAAABgQFBwMCCAH/xABXEAACAQIEAgYFBAwJCQcFAAABAgMEEQAFEiEGMQcTIkFRYRQycYGRCEKhshUjJTVScnN0krGzwTM0U2KCwsPR0hYkQ1SDk6LT8BdEZKPh4vEYJjZjtP/EABsBAAIDAQEBAAAAAAAAAAAAAAADAQIEBQcG/8QAPBEAAQQABAIHBQYFBAMAAAAAAQACAxEEEiExQVEFEyJhcZHBFDKBsdFSgpKh4fAzQmJy8RU0U8IjJCX/2gAMAwEAAhEDEQA/AHXjnpG9FYwQANKB2mO6pfkLfOa2/gNufLCLl2Z1+YVCxLUS6muTZyqqBzJCWAA9ngML9ZVGWR5G3Z2LH2k3/fhq6K6jTmCj8ON1+gP/AFccXrnTSAE6WvQhgYsBhHPY0F4aTZ11r5dyvYsip4jpkzmQONiEm02PeDdm+nE9HjQdnO2/pNE/698VmY5rlUUjxvl8mpGKmyrzBsbfbNxiF/lBk550Eo9hH/NxozNboCPMrm9VLKA5zZD92NWWeZ3JFCzxZwkrAbRiOK7bjkRextvywZJHmE8K1E+YejRP6pYJdvA7hQAd7b787Yr/ALL5IedJMPe37psNeZPQVNBFUPE8kEQ0qq6tSbhDdQ45WA7/ABwN7RJzDbayqSnqWtZ1RFurMWMvuAA0snmo5oJb2XOt7ciIj/Wwt8R8TVtHIqJmCVFwSdKR9nfkwseft8cDVeRjnBOPaX/5mFniSWjLr6Esipp7Ws99+65JG3n/AOq5ZKbofIlbcHhg6QCRhI/qjYB5jVWidJ9eP9Kp9safuAx7PSnXfhx/7sYpOHcjarqEhQ6dVyWPzVG5Nu/2eJGG1styWFmjklnd0JVj27XGxtpUDnhTHSuF5qHeVrnjwUT8nU5jV01t6d6qG6Ta8/6YD2Rx/vXFrR53mE1FPV+mFRCwXQI07Xq33AFvWHceWPYjyH8KY/77+7DFly5Z9jqjq+s9F1jrb9ZfV2LWv2vwOWHMa8k2+9DxWDESwMa3Jhi3tDdg2vUeJ2CzSTjCtbnVTe5yP1WxEmzmd/Wnmb2yOf1nDrpyHxm/87BoyHxm9v27bCTG4/zjzW9uLib7uHePuLP3kJ5kn2m+PUM7IbqzKfFSQfowwca8KehSpoYvDKNUbHnta4NufMG/eDhcVbmw3J7hjO5pY6juupDLHPGHs1BW19F+bTVFIxmYuUkKKx5kaVO577EnfDhik4NyU0tHFEws9tT/AIzG5Huvb3Yu8d+IEMAO68xxz2PxD3RjSzSMGDBhiyIwYMGBCzvKKyrqFqJWzH0dIqmSEBooSLKRp7TW8be7HGHNp2qpIPsqAqIrdcY6fQSfmjfc+y/LuxTV4+5Vdy++bc+XrLiy9E/8PkP6X/twq1z7Om/me9NnD1PMZdRzFatFFmRY4hueRJQ3HI4ZcIHRolqjMBpgU6odqf8Agx2G9Ty/ffD/AIu3Za4jbbXl3ABJIAAuSe7zOM8XiGrmqHrqdHloobxCJWsZgL6pVUghrNy5E2A8Rhs4p4f9Mh6oyvEmoFwlu2o5ob7gH/5Bwi5L6aMpFUld1SpE7LCKeG32ssAoa3fp527+/EOKXK45q158E40PHVPN6P1es+ksyL2baWQBmD3O1ge64x54azSWWqr45H1LDKqxiwGkFL22Fzv43xRyzM8uRO1izh3YgAXZoQzGwAAuSTt44suEP49mn5dP2eC9f3yUteSRfP0tN2KTMeM6OCQxTTojra6m9xcXHd4EYu8Qa/JYZg4eNCXUqWKgncW52vsMWN8E5112Ui8YcZxO1NJSVsYaOUF4y7KjrzOvbe1rW39Y7bYZP+0XL/8AWo/p/uxS9HaweiPFPHEJaR3SUsi3ABJDEkcrXF/5px56OcqjnNXVvEmieY9UrINkS4FhawuTY271xQErM1zyQRWqdstzOOojEsLh0a9mHI2Nj9IOJWOcECoNKKFUdygAfAY6YYtQ70j8WcXKktOaasgvHNpnhaRF1LybUTuNNiLDvI22x+S8Tw/ZBJlr4PR+pKPGZvnXuGVOV9lBO3fiS3DD0yytBFDVyTVDSkTALoVhyB7V7ED4nFPnedzUigzUOXqW9VA92c+CqIrnmPLfCzfFZXFw1d6rpwrxnHJUVFRPWpHG7aIadnAsq2Acg7qTbutzN77Y0TCDS5LJmVK6z0qUB1oyMqrqYDc3BAK9w3tzw/Ys202HNWqMK1IZpK8VFPOs9HIhSQawRGyctAHMknf+lc+rhpwndFP3v/20v1ziTurO1cB8V3elzbU1pqMLc6bxyE2vtfcb2tjjkWcVn2QekqWhcLT9beNGXcuFHM+F/ow4YTqf7/yfmK/tBiCKVHDKRRO6ccGDBiyelrMOP6aGaSFutLxkBgkTsBcAjcDwOKDIOMooHqTJJUypLKZIw0ExKAjdSSOXIADlbzx5oOKKekzPMuvZl1vFpsjN6se/qg25jni7/wC06g/lH/3Mv+DC771lz2bLgKJ/e6tMg4ohrNfU6/tZCsGQqQSL8j7MW+Efo6rUmnzGRDdXqAykgg2K7bHce/Dxi4NhOjdmbaMGDBiUxfM9RHpdl8GI+Bti96P5tOY0x8WK/FGH78V/EcGirqV8JpPrm30Yk8GC9fS/lV/vx8+zSQeK9TnIkwrjzYfknTiPpNqaaqmhWOErG1gSHvawIvZ7d+Kw9MFT/I0/wf8Ax4p+kEfdKpt+Ev7NMQf8lau1/RZ7EfyT/wB2HPmlzkAndc7D4DA9RG6RrQS0HXwHen7pYz6SOOOBQmiZCzkjfskEBTew+F8TDncWTwUcXVlllBeRge1eyamt87duVxsLYXOkN5ax4TFTVVo4ypLQONzY25d1sfvH9Q9Z6N1NPUfa0Ia8LixOnblvbScPfIQ57hvpXqudBhWPhgheOycxfrxrs36J8qc8eaLraEQVIA3QsQ3s8j5NbGR8XZ61VMC8CQPGCjKoIN737V7bj2YrqOumpJdaFopE8iD7GB5jyOGzpXhHpEElgGkgBa3eQefwNvYBhUkplYTtW4W3CYJmCxLWCiHA5XcdNweBFcaXLom++A/JP+tcKmYNeWQ+Lsf+I4a+if74D8k/9XCjVfwj/jN+s4S7+E3xPouhF/vZP7W/Ny5YfcjH3Arfyv8AycIWNAyUf/b9X5y/viGCDc+B+Sr0l7kf97Pms/wHBgOELpp+6SiRTZapNyIST7dMQwqcMG1bS/l4/rjDT0kR2p8tHhAR/wAMWFnhNL11KP8A98f0MD+7GqX+N5fILjYKhgD9/wCbl9DDBgGDHbXnKMGDBgQjEevrVhjeRzZUUsx8gLnEjETNMrjqImimXXG3NbkeY3BuN98Cg3WizLL8wWPLI4TClRVVsjTRwONQ7TnTI47lCre+3wBIm5nw1TLmOWxGnp16xJTNGijQWCAjuFwGva4xokdDGpUhFBRdCmwuq7dkHmBsNvIYr4uFKZapqsR/b2+dc7dnSbLewJXvt44plWfqTQHh+SoOD6sU9VLRy0sVPM13RoUISVBexv3Fbkb/AEHYu2PzSL37/H/r3Y/cWApOY3KKXmTkfZjOOEsooqrKqT0rQ3U9aQOs0kXkYkGzA8gDb2Y0nC/JwBQMxY0sVybns/uBtiCFV7C4g6fuvoolPTRVooKuB+rhpy5VWQi4K9Xp3I06bHxG2OfBjg1uZkEEGdNx+JhkfKojCYNCiIoU0AWGki1gBy2xxyTh+CkQpTxiNSbnckk2tckkk7YKUZDYPn5UrHFbmvEVNTAmaaOPyLDV7lHaPuGLLFPmHCFJPMJ5YUkkAC3bkQNxdeTW8wcSe5MdmrsrNM8pJs0mmqMvhkSMx6JHLaBUWI2VTzNgOZ7hex2LXw50g0UcaU8gajeIBDFKCNNtvWt9LWOHZEAAAAAAsAO72YgZtw9T1ItPCkngSNx7GHaHuOK5SNQkiJzTmadf35KXR1qSoHjdXQ8mUgg9xsR547Y40VGkUaRxrpRFCqPADYY7YunjvSxJwhMWYjMasAkmwKWFzyF15DlhWzrIXGY0Efp08jP11nJTVHZR6tlsNXI3HdjUMUlDwbSQ1DVCRATMzMXuxsWvqsCbLe55DvxUtSXxXVeqgNwZOR98qz4p/gw0ItgBe9u/HrBiQKTQ0N2RhO6Kfvf/ALaX65w44jUGWxwJohRY0uTpUWFzzOCtVBbbgVIZrC5wjZPmUU+eSvC6yIKMLqU3F+sU2vyPPD1iFl2SwU9+pijj1c9KgE+08zgIUOaSQpuPE0wRSzEBVBJJ5ADck+7HvEbMsujnieKVdSOLMLkXHtBuMSrnuSn0aKZVq6sggVVQzJf8BbhfpLD3YdccKGiSGNI4xpRFCqPADHfEAUFVjcrQFBoMliheV41IadtchuTc8r2J292J2DBiVYCtkYMGDApWC9IMGjMageLBv0kU/vx66O4dWZU/kWb4Ix/XbEnpRH3Rk80T6uJPRJS6q5mP+jiY+8lV/UWxxA3/ANiu/wBV6K6Wui8x/wCP/rSuOH6JZ89qnYX6ksw/GBWMH3b+8DHDhPjmrqMxSKSQdW7PdAigWCsQAbatiB34W8t4vkpqyonjVWMpk2a9u0+oHbw/ece+jo3zOAnvL/s3xdsvaaGn+bXzWebBVHK+VoIEYDeNU03XLVXfEnH1ZDXTRRyKESTSBoU7bd5F+/DD0i8Yz0TwrDos6sTqW/IgC248cZ7xiPunUflv7sM3TN/C034j/WXF+sflkNnQj5pHskBlwrcgpzTem/ZG65dIFqnL6StZVWV+w+nvBVj7dipt4ajjl0tj7dTfkP62F7MuKGmo6el0BRASdQa+rmBtbawJ7z7sMfS+P84p/wAj/WOKPcHscR/StEEL4J4Y3c5K8NK/JL/BXECUdUJpFZl0MpC2vvax3IB5ePfikle7E+JJ+Jvj8jjLEKoLEmwAFyT4ADmcPWVcCRU8YqcycRp82EHtMfBrbk/zV95G4whjXSDKNgulPLDhnmV3vOoUNSauqHxVBwzwdPWt9rGmMGzSt6o8QPwj5D3kYd0r8sp4Tlpldke/WTA9kPcfOGw3UcgQLbnnhX4m4+kqF6mBfR6cCwRbAsPBiNgP5o28b4U8XEjYtGa8yszsLNjO1OcgGoaNweBJ59w0TLxNwLNSDrFPXQHcSp3A8tQHL27jz7sLRGL/AIa4znozZTriPrRP6p8bfgH2beIOL2fh2mzJWloD1UwF3pnsAfNO4b+HZ5eriCxsmse/L6JgxMuG7OJ1b9sbfeHDx28FUcW8VJVxUqKjKYI9LE2sSQo7Nu7s8z48sceAotWY0w/nk/BWP7sU1XSPE5SRWR12KsLEYauiqjL5grd0aOx940D630YhhL5Re9hTO2PD4J4j2yur436lbYMGDBjvLzNGE7jvpOgyp4kmjlk61WYGPTsFIHzmF+eL/Nc/jpyokEx1XI6unml5eJijYL77Ywfp/wA6jqJqUxiUaY3B6yGWLmw5CVFLe6+BC3DhLiqPMKYVESSojEgdaoUm3MixIIvcXB5g+GLrGG8OccVtNlFBFQUM1Qw1mVzBKUt1jkKhUDUTfdgSBa255abllZNX08cqmpy99w8TxJq1bfysZuPBha9+VxYCExu4AJJAAFyTyA8T4Y8U1Skih0ZXVhcMpBBHiCNjjPOlLKahMpqmaumcBBdNEKhhrUWJSMNbfcAi/LlcYzz5Pi1TVriKbRTxrqmjNyHvcLZeStcX1c9rb3tgQvovBgwYEIxWcRcRQ0MDVFQSsakAkKSe0bDYb8zizxn/AE6/eab8eL9oMCFe8L9INFmDMlLKXZF1MpR1sL2vdlAO57jhjxhnyfs4jgp6rUkzFpV3ip5ZNgvImNGtzOx8caFxTxtIlLIaKmq5agi0amknABPziXjAsoubd5sMCE44MZ90a8YV8/2jMaOeKQAlZzEyo9u5xYBG8CNj4A89BwIRgxweujEixl0EjAlULDUwHMhb3IHljvgQlPjjpJpsqMQnSZjNqI6tVNgtr31Mv4Q2F8S+DeOqbM43en6y0ZAYOhUgkXG+6nl3E27+YxlnymPWoPZN+uLDB8nT71y/nT/s4sCFqmDFPxJxdS0CI9VKI1dtK7EknmdlBNgOZtYbeIxPy7Mop41khkSSNuTIQQfeP1YEKTgwYL4EIxnue9M1PRVLU9XTVMTDcNZGVlPJxZ7lTY+fMHcEY0K+Mo6cej+orxTzUqCR4tSOgIDFWIIIJIBsQdr/ADvbgQtD4e4mp66LrqaQSJextcFT4MpsVPLmMWmM86GeA5stppTUWEs7BigN9AUEAEjYtuxNrjlvi66ROOUyukMpAaVuzDGfnN4nv0qNz7hsSMCE04MZd0ZdM617inqlWKoPqFbhJPIXJKv5XIPd4Y1HAhUbcb0QqXpWqYknQgFHOk3IBABawY2I2BOLvVj5V6WIw2e1SnkZIwffGgx9C/5AZZFHvRUwVF3JiUmwG5JIJO3ed8CEy6sGrGb8OVvD1c4jghpDIeUb04Rj+LqUBj5Ak4k8VQZHlxi9KpaZOt1aSKYN6tr30qSPWGBCY+KeNaXLlRqqTQJG0qACxPidKgmw7z5jxGLLK82iqYllgkWWNuTKbj2eRHeDuMYd0w02WtlsFRl8dNZqgKXhRVP8G50tYAr3HSbd2JHyeMkd46mdamWNdQj6tNNibBtZ1BhcA2G19zvgQuvSl98X/ET6uKnh/ieWj60w6byrpJYXtzsRvz377jyxddKy/dA+cSfvH7sJ2ODK4tlcRzXpuCjZLgo2vFjKNFa8OcRyUUpkiCElSpDgkWJB7iCDsO/DOOmGq74oD7n/AMeEPBirZnsFNKdNgMPO7PIwEp9/7Yqn+Rg/4/8AHj9PTDUd8EB/T/xYQcGLe0y/aSP9Jwf/ABj81f8AE/F71ugNFFGEJI0DffxJ5jytjlxTxQ9dIjuipoTQAt/aSb+eKXBhZkc67O61R4WGPLlbWW67r3VjkOeSUkwmjClgCLMLix58iD8DjxnGdzVUhkmcs3d4KPBRyUf9HEHBiMxrLeiZ1MfWdZQzVV9yMGDBiqajHejrXidZI2KOpuGB3H/XhjhgwbKCARRVtxBxNNWGMzaC0alQVWxN9+14/QNz44f+hmMdVUN3mRRfyC3H6zjKsav0Mn7TUflF+rjZhXF0wJXC6ZjbFgHMYKGmnxWi4MGDHZXny86x4jGCfKTa89H+Tk+suND4/bK6CMVVVQQzdbKELLBEzFmDMWYta+ynvvfGT9KWd5TU0cLZdFFHIJftgWARsAUawYhQCLjuJwITvwl0g02V5FQNPqdpNYWNLFiOtfU1iRYAfSQPZa5504UdOacqrzwzoX6yMi6WNtJRrG47wSCPPFL0N8OUD5UktTT0zu8zrrmRCSb2VQXHwAwo9P2SwU1VTLTwxQq0RJEaKgJ12uQoFzgQn3pG42gqsmqOqSqKyRqVdqWdUI1qb9YU0Aed7YVPk1/w9Z+Tj+s2NM4TyaKryOkgmXVHJSxBhcj5oI3BuNwMTeFeEaHL2eOlRUkZVZ7uWcrchSdRJC3DcrC4OBCY8GDBgQqKv43o4KkUs06RTFQ4D3UEG4FnPZvcHa98K3TjVo2TTBXU9uLkwPzx54zD5Qn32H5vH9Z8bpl/A9AsaAUVLso5wRk8u8lbk+ZwIWdfJxqFWlqtTKPty8yB8zzw85Z0oUE9Y9GktpVbQpYWWRhsRG17Mb7b2v3XxZngqg/1Kk/3EX+HHzFU5Mk2evTD7Uj17RDQANCmYqNI5Cw5eFsCF9bWx+4500OhFW7NpUDUxuTYWuT3k8ycdMCF88/KLlK5jTMpKsKcEEGxBEj2II3BxoPRnRz1mWU9RNXVZeTXezR2GmRkHOIsdlBuSTcnGefKQ/j9P+bD9o+NQ6FfvJSeyX9tJgQs1+ULlphNFeeabUJv4UqdNjFy0ovO+978hi36C+HfSMukf0mqhtUONMMoVfUjNyNJ335+QxG+Ux61B7Jv1xYYPk6feuX86f8AZxYEJe6eOE1gpYJzPUzv13VjrpNQVSjMbDSLElV38scvk3QytLVMJSIUVA0VrhmfVpfn2SoQjz1eWGH5R/3ug/OR+zkxUfJm5V/tg/tcCFuGKGo4DoJHZ3pIWZiWZiguSdyT5k4vsGBCzfjvheho46epFLCIo6lBONOxikDRknx0uyOPNcMo6PcuP/c4P0BiXxfkYrKKop++WNlW/c3ND7nCn3YRehTj8VEAoag6amnGlQ3N0XYf0k9UjwAO+9hCUenuipaT0WGlhjhd9UjlBY6RZVFx3E6/0cR+g/g9q15JqhIpaWPsFZY1cs5FwFYi6BQQTv3gW3uFPpS4j9PzSaRDqRSIorb3VNrjx1NqYfjY+kOjvhj0DL4ICLOF1y/jtu3tt6vsUYEL3TdH2XxurpR06ujBlYRi4INwR5g74YcGDAhfKvSsoOfVIO4MsYI/oR41HiDiyTKOvoqrVJTSwSmjnNyynQQIJDzfSxVQ3OxW+x7OX9Kf3/qPysf1I8av8oWeIZYiuoMjTr1fitgS7Dy09k/jDAhZN0XcPTSyy1kMSTeghZeqcG0pv6gI5NpV2U79pV2N8WPTRxzBmT0bU7EosJZgRYoztZkYeICDlcbgg74cfk451F1NRS20zB+uv+GhCpt+KQP0x54yXi6pgbM6l4kHUekMQqmwZQ3a0n5obcjwv5YEJo4m4NWiyCllYfbqqdJHJ7l6qQxqB3WVrnvux8Bh9+Td/Ean84/s1xF6c81iqcnop4TeKSZWXyHVPsR3EG4I7iDiV8m7+I1P5x/ZrgQo/S4tq9fOFPrOP3YouGKGllkYVc7QoBcWHrHwvYhfhvhi6YR/nsZ8YB9d8LXDmWwTSMtROKdQtwxF7m4232G1z7scSX+OdOK9HwZ/+cw2R2dxqfhofkm6n4Gy6p1JS1jNLa6hipG3iNCkj2HbCHV0LRStE/ZZGKt5EG3vHfjRuFuG6COrheKuE0ik6Y7DtHSR3e2/ux64jyXLWrJJZ6zS+sGSKw7gBp2W42A8Thj4czQaAN81jgx/VTGMl725bFtN3dchp6qiz7o/6uugpoGLCZNWp7bWJ1k2A2AF/fbE+p4TymBtE1bJrXZgpHMc9ljbT7L4s8h4lWszkMgPVxwOkdxbvBLW7r3It4WxX5nwnlxnlMmYaHMjFl7PZJYkruO47Yv1baLmAHXik+0zZmxTve0hoJyiySSd9DVCvivC8OZNJZErHVjsCW7+6+qMD9WFPifh56KoaJjqFtSNa2pTyNu43BBHiMNS8P5NHZnrXkt80EG/lZYybHFHx5xItbU64wRGihEuLE7kkkd255eAwmVrcmoAPctuCfKZwGl7mUbLhWvCjQ8lA4ZyBqyoSFTpvcs3PSo5m3eeQHmRh9pOCsqdZyskrimv1rajtYEkiy2b1W9W/LCLwpn5o6lJralF1dRzKnnbzGxHsxp2Q01AaetenlbqpUJmG94gVe9gVuNixsb8tsXwzWOGwvv8NKSel5Z43WHODaFZed638NlFXo/ywPCt5SZwWjGtu0AoY8l27JB3tiozngGldJ/QpWMtPfXExvyvcC4BB2NjuCRbzw69RT9dQfbW1pG/ULb+EUxgMW7O1lse7CxnPElJQNV+jlpKqd2D3Bshue8gCwJOwvfxxokZGBqAB+nzv8lycNicU946tzy6tjt7xGt8MvHmssw0Z7wxHDl9JUqWLzeuCRbdS2wtta1sK4xrMucQU+VULT061AZVCqwXY6Sb9oHuuMYYWNcHXyX0vSE8kTourBNu2HHQ81k2NU6GG+11I/np9U/3YR+KM7gqWQwUy02kENpt2r2tsAALb7+flh06F22qh5xn6HxfDACYAG/8LN0u5z+j3Oc3KdNNPtDktMwYMGO0vPVj/wApKptR0sf4U5b9FCP6+EjizhoUnD1AdtdRN17kd+qMlBfyTTt4lvHDt0m5Uc1zqioF3jgjMs7D5iuw1A+BKogHm4xnvSatTR/cyUXpopjNSub3EbBgEB7wL28QQe4jAhNPAHRoM1yqAy1UyRxyS6YkVNIJbdjcXYnz5d3M3pum7IWpDQQmWWcJC6rJJ6xAe+m456Qyj2Wwz9D/AElUFHlywVE/VSCRzYo5FmNxuqkYa8+4xyKvi6upqIJUBuNWsEHxVgAyn2HAhKHBvTzSU1DTwTQ1BkhjEZMYQqQuwN2cHcWuLYX6Lprf7MtWvGeodBAYgQWWMHUCO4uHu1v5xHni9lyjhQc5vg85/UpxIyzN+F6SRZIR1kikFSY53se4gSDSDfkbXwIW1K1xfH7jlSVHWIr6WXUobSwswuL2YfNPiMR84zmGlhaaeRY415sx+gDmxPcBucCF89dP8RbN1VQWYwRgAbkks9gANycbhTrmIVR/mewHdL4e3EPgLiD7J0TVDAqWkmRWAAZU1tose4hGUX8RfCpwX0sOMwky2tIdlmeGKoAClyrFVEija7W2ZQN7C298CE92zH/wfwl/vx895Jl80nEuyamTMGeTQDpULMS7b7hRY88ax0p8a1WUy088RWWCYlHhcDYqAQUcDUuoX56gCvLfDFQ50czy4T0MpgkkUlCVVtLqbFHDAgi4sTbkbjuwITQMGMh4E6cDLOtJmEYimL9WJEuFL306XU30HVtcG1zyA3xr2BCwj5QHDdTPW07wU80y9RovGjN2g7Gx0g22YHf92Hfo56PYY8tp1rKSEz2YvrRS3admUMfEKVFu7l3Y0DBgQvn75QuSQU7UXUQxxahNq0KFvYx2vbna5+OLjoJ4UpKnLpHnp45XFQ6hmW5sEjIHsuT8cRPlMetQeyb9cWGH5On3rl/On/ZxYELj0sdFyyUkYy6jj60TAto0qdGlhzJAI1FcTuhPgGoy2KoapCq85S0YIYqE1bsRtcl+QJ5ee2l4MCEYMGDAhGPmfpt4f9BzPr4H0ekgzAK1mR72c7G4DHtA95LDuxr/AEidKtPliFFtNVEdmIHZb8mkI9Ud9uZ7rDcZJw30c1+eVBq6tmiikOppWG7juWJPC1gD6oHK9rYEKo6HqelbM4mq5VjCdqIPsHkB7ALclse0L8yAO/H1Xj5O6QOjKoyuQkgyU5PYmA28lf8AAb6D3eXrhXpczCgARJRLEOUcwLADwU3DKPIG3lgQvq/BjJOFen0VUixNQztK3IQESX87NpKjxJJt441oHAhfK/Sn9/6j8rH9SPGr5jkv2azi7jVQZcShvylmuC6DxAIUN+Lb51xk/Sst8+qRci8se45+pHyx9NUOXx0lOI4IzoiU6Y1tduZ5sRdmN7ljuTcnAhfKs8lTlWYTGNXidWmiW6kXDBkBH4VgysLd4U4uuI+jNqHJo6qdSKmWoS6/yUZSSykfhFtJPhsPG+3ZVwW81WK/MCsk6/wECkmOmHda4HWSd5ewF+Q2BDLm0MDxlKkRNG3NZdJU233DbGxscCF8vTVEjcOor30JmFoyfOFiwHkG39rHGofJu/iNT+cf2a4qOnfP6JqSnpKWSEtHLr0Q6SqKFYWOjsqbsNufPFv8m7+I1P5x/ZrgQvPTF/HIvyA+u+Fvhc0/Xf51FLMmk2WLnfxIBBItfkcXfSzPqr7fgRIPpZv62I/RlmnU16DumBjPv7S/8Sge/HFfRxHxXomHzM6MBF2G3oa7900cN51lTVUQp6aRJSSEYjYEqb3+2Huv3HHPP81ylamYT00rShyHYXsT4j7aP1DFRBlYp8+SNRZeu1KPAMhYD3Xt7sRczWP7Nt11ur9JGq/K21r+V7X8r4aXkNoge9Wywtw0bps7Xvox5veN77X6c1bcKVFO2bRGlgkgjaJ9nv2tidQuTYbAc+7uwu1OVNV5pLCpAMlRKLnuAZiT52UHGiNJJ9nkD20CmbqgPDbVfz1BvcBhQ4Z2z4/l6gfRJgezZp+14clME57czdxCCNc32jqTv3qwqOH8nhfqJZ5OtGzNdrA+ZC6F/d34VOMOGTQ1HV6tSMNSMeZHKx8wRb4HvxZVWXCbPGibcNU9oeIB1EfAEY79LGY9ZWiPuhQL727Z+gr8MLkDSxxoCjQWrCukZiI2Z3OzMzOvhtVctdEucP09O86iqkMUViSwF725LsDa/jY/TjQBBJU07UuW0xp6aT155brrHI6Qbs1wLX3222xn/D+cClnWUxJNpB7L8rnvHOxHs78aNkfFs9bSZi72Xq4j1YTbTeNz63MnYb/qxOHLaynfX92q9KiUOEjRYFbnQG6vKNyL4mu5WGf5BMxpHpJImmohYqTbVdVFjv2bhTsbbNzxRcQSUc6Oa2nkoqrSSG0khyBtpZRpk7hvv59+Dhzhj0OtoHEjMamORnFrAWiDW57i7d/hfEbiHpElWWqppIYZoxI6LrB2sSBfua3sB88Oc4ZSXad242+i5sEUhkayE5wBYcOw6sxBGtgjMCaIS5/krfLhWrIGs+l47er2tIN77ndTa3JsMPFo+42Xe1fqNjlwRC0+W5jAoLGyuqjmWsSLDxJjGGU5FJJS5TG0bfa5EaQEHshVJOrw3AG/jhccds7I3HqtmJxRZMBKfckJ+GSx86Wf8WcKeg9QGk1vImpltbQRba99xckX/mnDR0MS/bKlfFEPwLD9+KTpQqi+YyA8o1RB+jqP0scWvQ1/GJ/yS/W/+cVjAbiKbzTcU58nRRdKbJAPmQQtawYMGOwvgVW5XkEVO80iAmSofXK7G7Mfmi/cqr2VUbAe8nxxFwvTV0XVVMSyLzF9ip8VYbqfYcWuDAhY/X/JupWJMVTPGPBlR7fDTitk+TOfm1/xp/7pcblgwIWE/wD00P8A68v+4P8AzcXXB/QGKOsiqJalZ1iOoR9Vpu1uyblz6rWblzAxrmDAhGMQ6V+jrNK/MdUQ6ym0qI7yKqxdkB7qTe5a5uASQR4WG34MCFQcDcLDLqGKmDaygJdvwmYlmI8rmw8gMIlN0IN9mGrXnXqfSDUKig6y2vrArdwAbvFyQOQvtrWDAhKHSXwF9laZIhJ1TxyB1YrcHYqQRcdxvfyxP4H4RXLaNKZXMliWZyLamY3JAudI5AC55YYMGBCxLMOgyolzd6jrY1pnn68kE6xdtbIFtYG9wDe1rHntjbcGDAhGDCxxzxRLRJE0UayF2IIOrawv3YseFs2eppY5pFCM+q6i9hZmXv35AYWJAXZOK0uwsjYROfdJr5/RZt0+8K1VYaI00DzaOtVtAvpLdXpv4A6W35bYZehvhOfL8v6uoAWR5WlKXB0gqigEi4v2L7Hvw9HCG3SBL9kvROrj0dd1ertarePO18D5Gsq+KMPhZMRm6se6LPgnzBhDz7j2ogrTTpCjIGQaiHv2gpPI221H4YfBgZIHkgcETYWSFrXP2cLCDhBziXOK4mOmjXLYTsZpWVpmH8xELCP3m/mMP2DDFmSFwt0N0VI3WyBque+oyTbjVzJCcr33u2o378PtsGDAhc6inWRSjqrqwsysAQR4EHYjGV8V/J9pZyXpHNK530Eaoz7BfUnuJHgMaxgwISZ0YdHoyqmZWKPPI15JFB5D1VBO9gN/axw54MGBCxvijoWqazN5KoyxRwO6Ne7F7KqggLpte6n5392NkwYMCEYjV2WxTKUmjSVTzV1DD4EEYk4MCF8+8V9AdU1bIaNYlpnOpNUltFwLqRYnZr2tfa2NS6MeA/sVSGJnEkkj65GW+m9gAq33IAHM8yTyw4YMCFh/SgPujJ5on1Riv4Hpy+YUwHdIG9ygsfoGG3pTyMvWUzjZZgIi3gQ3M7j5r+PzTj3wtw+lDU62frHKERgrpG9izAhmvZQQfaeeOT1DnTk8L/VfcjpGKPo5rb7RZQHhovGaTBuIorfNZFPt6sn94xK4n4fy01cktRVlHLBpIgQe4bWClhcW+OIeXcMyJXipeQyESGQkKAGJ1k2JfkB4X8LbXxA4n4XqaqtllWIrG9iHPLaMXHZuxNwRsOeGOa8NJLbt2yyRTQOmY1k2UNiokacdtR8eatsr4sSrzqJlusYieKO+xJsWvbuvawHkPHEDKcukGfserawmlckqQApD2a/gdQt43xWQcCVaMHQhZE7QNz6yu4XQQp/ABu1h2hhszDNs2MJCLFflqUESWtu27dWu9/Pa9uWBrXkXIDobVpJIGOyYZ7aczJqarXfbXf1S56cEz8uSLeklb+0dX+/ETpOpyuYyk/PVGH6AX9anHmbo/q1LHsEqNVwxux7RIBKjfsnc2FyN/CZxbldbM0RnaF3ULGNAYHdmGpiyAHdGJIO3OwBvhLmPLHAtO9rdFPh24iN7JGmmZD+RBS/w3lCVM6xPMsKkElm8u4XsLnzPcfZhqz7P6SkpZaKhu7SDTLNcEHuI1fPNrjYBRc23wuUnDwqOt6h76XVEDg9u6uxNwpCX6u41WADWJ23cOHeEKamCvVfbZSQAh9RSWVB2bXY6nQXYWF+XfghjfVNA8UY7FYcPDpXONVUdcdwTz+V+S/eMs2em+xU6blIibHkQVjDD3qSL+eI2eZdQ5hG9VTzLBPbVJHKwFzbe4J2P85bg+GL+TNErFKVNPGYSmtGR7mP1BYtpAV+2vqE23B23KjXdHnOSGW8JTWhYEnuIB0A6hpJOpR3cu/D5GON0LB+m652ExELQ0PcY3tvUagguJo+fqFK4EqWp8uzCpW6myqh8GANufg0i44cO9IVY9VAkk2pHlVWBRBszAcwoI54uPsK/2IFNGvbLu0liDcqXYAeN2jRfYMJUPCNdqGmmnDA3B0EWI5HUbAb+eEv6yMMDb2/VbYDhMU6d0mWy4gE1oKoEX4Wp3SVTFMxmv88I496AfrU4aOhijNqmW2xKIPcCx+suInSjSGWekRRrqWjKsi7940+7V1m/gCcP/CmQijpY4diw3cjvY7sfZ3DyAw2KI+0F3Aeqx43GgdFxx/zOAHwad/A0rjC5x3m09NTddBpurDXqW/ZO1+Y+cV+OGPEPN8vE8EkTcpEK+y42PuNj7sb3glpA3XzGHe1krXPFi9R3cVTcH8TmoojPKVDIXElhYdntXt3dgjCfkHSdUyVUKSiMRSOFNlsRq2G9+4lcUGU54aejrqdjZ30qB53KS/8ACMT+IeHzDldDMBZwSWP5Xtr8NIHvxzjM9zQQdhZ86X1jej8PHK9sjRT3ZW93Zux8SAnHpE4wkoupEOnW+onUL2UWHK45k/Rim4i41rqNoNfVkSRLIw0d/wA9fW7tvjiunqRmma045oqRlh3WC9ZIP0m0YZuljKuspFlA7ULgn8Vuy306D7sXc57w97ToNvVZYooIHwQSsBLgc19/uqy414oNLRiWIqWkZQlxcb9om19+yD8Riu6PeM5ax5o59OpAGXSttrkNcXPI6fjhNnzA14yylvfSNL/paN/ZGmr+li0q6gZfnbOezFKpY+x1uf8AzFwdc4vD77Og8wpHR8bIHQFv/kIc4HjoaAHiArSXjOpkzQ0kPViMSaSStyAovIb38mA92PzhbjepkrzS1PV7a07K27Sb+J2IVvoxE6JqAyS1FW/MnSD5sdcn9X4nETjiD0TNoakbK7I59qkLIP0bH+liM7w0Sk8fyVjBhzM/BhosMoH+oC/34K24848mpakQwaNkDPqW+5J8xbsgH34v8n4n6zLfS3tqWNy4Gw1JcEW7rkfThO4foRmNfmEp3Qo8an8e8aH9BSffheo8+MeW1NKdmaVLDyP8J8DGB/Swde5ri4nQ3XwUno6KSNsLW9tpZmP92/kn/o84lqq0ytNo0JZRpW12O53ueQA/SGHY4W+A8sFNQRBuyWHWuT3at9/Cy6R7sW4r45kcQyI50kXRg1iQbXsdsbIrDBmOq4OOyPxDzEKaDWm3L80g5l0g1VRVGny9FNiQGIBLW5tudKr7fLxtiJnPSBmFMVhljjSUblrXDqbaSLNbubcH3C2InRI4WtdW2YwsAD4hlJHtsD8DiV0xToZ4FHrqjFvYSNN/g3xxgL3mIyZjdr6VuHw7Ma3CdU0ty3fHbc93qrzifjGop6GjnTRrmCl7rcbpq2F9t8WeW8WWyxayosTpJIUWudZVQB3X2GFDjr715d+Kn7LBmkTHh6nI5LIC3s1yD6xXDetcHu12bfyWT2KF8MVgC5SCe63aKRl3Fua1ZaWnij6tDbTYWPfpuzAsbW5W5jlhcyivM+bxSsugvOCV8DyI+IOH7oolU0FhzWR9XtNiL+4jCPSTK+dhksVNUSCO/tHce03Pvwp4OVji67K2QOYJMREyMNDWkAj153uEz8R8c1MGY+jp1fV6ohutz2wt97+Zxc8dcWyUaosEeuR7m5ViFA23A5kk7b9xwjcaffn/AGkH6kwwdJPF00MqU0DdWWUMzjn2iQoB+aNrk89xhnWkB9njosnsUbnYYNYDbbPC9BqVEzDinNKNIppxC0cnzdPLa+lrWKm1/HkcNWccUn7GGsgsCVRgGF7XdVYHxtcj3Yz/AI54clpYommq3nd29RtVhYbsNTG9rgXsOeL2T/8AGx+KP/6BiGveC9pva1abD4d7IJWhpuQNNAgEXyPhS4ZRxnmdXG4p4o2dDdpLAAAgaVAZrFrhj393LE7gfpAlnqPRqlV1nVpYDSbrclWXlyB3FuXLHbofH+aS/lj9RMLGRj7vn84m/VJga57Qx2Y6lWkigkdiIRG0ZBYI3ulseFLjzjf0FVSNQ0zgkauSry1EDc3NwB5Hw3Y5s0iRwjSxq5tZS6hjflYE3N8ZN0qIVzBWb1TGhHsBa4+N/jjTiZCxhLVyOicKyfEhso0omuasJ+N8yo2jaqjRkkGoCwBttcAqeywuNmB54bOIeOY6ekjnQazOAYlO17i5LeAFxfzsPPHfijPKOBYzVKHDk6PtYfuFyL8tiN8IXSc6ulFLEumFo20DTpAuVPLuuLYS9zomup1/MLdh4osbJFniyAk2RoDQJrx01+KmpxLm7w+lLHH1Ni1tK+qOZA1ayPO/nhr4J4xFdG11CSx21qDsQeTL32Njt3Yk5LVx/Y2J7jqxTrc9wASzD3WIxn/Q9E3pUrC+kQ2PtLLp+q2JBcx7BZNqHsixGHmd1YYYzoRpxqjzKkRdI1aap4UjjlOt0RAtiSCQpJ1cgBc8uXMc8FTx3mFFUBKtEYGzFQALqTzRlPt53xX8Fj7tH8pP/XxY9Mo+2U34j/rXCMz+rMmY6FdEw4cYtmG6ptObZPHjty2UjOeL8y6v0qKJYqX5uoKzFSbBnF7gHbkBz5nnhn4I4s9OhZmUJJG2lwORuLgi+4vvt5Y4Zqv3Fb80X6gxQdDfq1Xtj/U+Htc5srRd2FzJY4ZcFI8MDSx1AjlYGvPdPmb5QlTHoe43DKymzIw3VlPcQcJdXwBW69SVqtbkXjGq1iLEgHVszc9tybDGhYManRh2648OKkhFNojkQD8wkKLgivtZq8AfzYgf7sT4OEKsAKcxfSOQEEdhbla98N2DECJvf5lXOOkPBn4G/RK6cITD/v0vuihH9TH63CEu3+ey7eMUB/s8M+DFurHf5lU9qk/p/C36JOqeCKhuWYSjv2iQfV04rKrowqHJJr3YldJ1RnkRYiwktaxI958caJgxQwMO9+ZTmdIzs93L+Fv0WYUvRZVwkmGrRSRY9lhf2jcf3d2OUnRbWsRerVrcrtLtuDt4bgH2geGNUwYp7LHVa+af/rOJvMct88o+iy1ei2tup9MA0iykNJ2R4DfYbDl4Y7UnRlWRhgtaqhhY2VjcWt3nbba43ttjTMGJ9mZ3+ZUHpjEkV2fwj6LPcs6OauE3Wvt32MZcbm57LuRz3vbDNS5LUj+ErXb8WGJT8SrYvMGLtha3a/MrNLjpZTb8v4W/RVuW8PwwMzopMj+tK5LO3tY728hYeWLLBgwwADQLK97nm3GyjBgwYlUSLnPRVHPUSTdcyCRtRQKDufW3v3m59+GbPsgSqpmpydCkCxAvp0kEWHuti0wYUImC6G+62Px078mZ3ue73bfTilbhHgJKGR5BIZGZdIuoFhe55E3vZfhhgzGhWaKSJvVkUqfeLXxJwYs1jWtygaJUuJlmk615t3PwSZwz0bJSVCzdc0hUEAFQNyLX5nuv8cS+L+BUr3jcyGNkUrsoNwTccyLWN/jhowYr1LMuStE89IYgyiYu7QFXp/hVfDeQrR06wqdViSWIsWJNySPgPcMReLuEkr40VnMZRtQYC/MWItfv2PuxfYMWMbS3JWiS3Eytl64HtXdqi4S4UWhidFcuXbUWIt3AAc+6x+OKGu6KIpah5jMwV5C5QILbm7Le/fv3d+HvBiphYQGkaBNZj8QyR0rXdp250XGqptcbpyDKVv4XFsUXB/BooBIBIZOs081Atpv4E+OGPBi5Y0kOO4SGzyNjdED2XVY8Nkk570YRzTGaKVoHY6msLi/ew3BUnnzwmcf8LrR9RZ3leTrC8jndraAPYBc+J3542nGb9LygtTXHdJ+tMY8TCwRlwGv6ru9E4+d+Jjie626/I8d1azcJivy6iQyGPRGjXCg3vGB4jF3lvDUcdGKRz1qBSpuLXBJPcduf0Y68M/xOm/Ip9UYs8aGRt96taXKnxUtmLN2Q4keNnXms+XokCuerq5UjbYqBuR4FgQD71xKoei6OGqSeOVgI3DLGVB5d2q9/fh3wYgYeMcEx3SuLcCC/cVsPp+qT856O1qKz0ozMp1IdIUEdi3ffv04kcXcBx1xVy7RyKNOoAEEXvYja9iTuCOffhowYsYWEEVvulDH4hpYQ73RQ229fikA9EytHaSpld9grkbKBzAUseft92Lw8HD7HehdabWt1mkX/AITrOV7eXPDHgxAgjbsO5Wk6RxMlZnbHMNBv5foqPhLhcUMTRiQyan13It3AW5n8HFbRdHqx13pnXMT1jyaNIt2wwte/dq+jDdgxbqmUBW2yX7bPme7Nq8U7bVK+ccDLPWx1RlKmModGkEHQ2rnfvxN4o4SirkCyXVlvodeYvzG+xB228u7F3gwdUzXTfdR7ZMCwh2rdB3LP6XokTWpnqZJUXYJbTsPm3LNYeQt7sNub8Ow1MHUSL2BbTp2KWFgV8LDbwttizwYhsLGggDdWlx2Ilc1z3mxtwryWeHok2KCslERN9Gn/AN+m/npw3cPcNw0cXVxA7m7Md2Y+JP7hti1wYGQsYbaFM+PxE7ckjrHwHnW6UMm6PVp6z0oTMx1O2jSAO3fvv3asSOMOCFr2jYymPqww2UG9yD3keGGfBg6lmUtrRHt+I60TZu0BQOm37Kq6nIw9GaXWQDEItdt9lC3tfyxA4Q4OFAJQJDJ1hU7qBbTfzN+eGPBi3VtsOrUJQxMojdHfZcbIX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1309" name="AutoShape 22" descr="data:image/jpeg;base64,/9j/4AAQSkZJRgABAQAAAQABAAD/2wCEAAkGBhQSERQUExQVFBUVFx0YGBcYGBwfHxofHhweGxobGxweHCcfFx8kGhoXHy8hJCcpLC8sGh8xNTAqNiYsLCkBCQoKDgwOGg8PGikiHyQsLyosLDU1Ly02NDQ1Ky0qLCwsLywvLCwsKi0pLyosLDIsKSwsLCk0LyksLCwvLCwsLP/AABEIAHoBngMBIgACEQEDEQH/xAAcAAACAwEBAQEAAAAAAAAAAAAABgQFBwMCCAH/xABXEAACAQIEAgYFBAwJCQcFAAABAgMEEQAFEiEGMQcTIkFRYRQycYGRCEKhshUjJTVScnN0krGzwTM0U2KCwsPR0hYkQ1SDk6LT8BdEZKPh4vEYJjZjtP/EABsBAAIDAQEBAAAAAAAAAAAAAAADAQIEBQcG/8QAPBEAAQQABAIHBQYFBAMAAAAAAQACAxEEEiExQVEFEyJhcZHBFDKBsdFSgpKh4fAzQmJy8RU0U8IjJCX/2gAMAwEAAhEDEQA/AHXjnpG9FYwQANKB2mO6pfkLfOa2/gNufLCLl2Z1+YVCxLUS6muTZyqqBzJCWAA9ngML9ZVGWR5G3Z2LH2k3/fhq6K6jTmCj8ON1+gP/AFccXrnTSAE6WvQhgYsBhHPY0F4aTZ11r5dyvYsip4jpkzmQONiEm02PeDdm+nE9HjQdnO2/pNE/698VmY5rlUUjxvl8mpGKmyrzBsbfbNxiF/lBk550Eo9hH/NxozNboCPMrm9VLKA5zZD92NWWeZ3JFCzxZwkrAbRiOK7bjkRextvywZJHmE8K1E+YejRP6pYJdvA7hQAd7b787Yr/ALL5IedJMPe37psNeZPQVNBFUPE8kEQ0qq6tSbhDdQ45WA7/ABwN7RJzDbayqSnqWtZ1RFurMWMvuAA0snmo5oJb2XOt7ciIj/Wwt8R8TVtHIqJmCVFwSdKR9nfkwseft8cDVeRjnBOPaX/5mFniSWjLr6Esipp7Ws99+65JG3n/AOq5ZKbofIlbcHhg6QCRhI/qjYB5jVWidJ9eP9Kp9safuAx7PSnXfhx/7sYpOHcjarqEhQ6dVyWPzVG5Nu/2eJGG1styWFmjklnd0JVj27XGxtpUDnhTHSuF5qHeVrnjwUT8nU5jV01t6d6qG6Ta8/6YD2Rx/vXFrR53mE1FPV+mFRCwXQI07Xq33AFvWHceWPYjyH8KY/77+7DFly5Z9jqjq+s9F1jrb9ZfV2LWv2vwOWHMa8k2+9DxWDESwMa3Jhi3tDdg2vUeJ2CzSTjCtbnVTe5yP1WxEmzmd/Wnmb2yOf1nDrpyHxm/87BoyHxm9v27bCTG4/zjzW9uLib7uHePuLP3kJ5kn2m+PUM7IbqzKfFSQfowwca8KehSpoYvDKNUbHnta4NufMG/eDhcVbmw3J7hjO5pY6juupDLHPGHs1BW19F+bTVFIxmYuUkKKx5kaVO577EnfDhik4NyU0tHFEws9tT/AIzG5Huvb3Yu8d+IEMAO68xxz2PxD3RjSzSMGDBhiyIwYMGBCzvKKyrqFqJWzH0dIqmSEBooSLKRp7TW8be7HGHNp2qpIPsqAqIrdcY6fQSfmjfc+y/LuxTV4+5Vdy++bc+XrLiy9E/8PkP6X/twq1z7Om/me9NnD1PMZdRzFatFFmRY4hueRJQ3HI4ZcIHRolqjMBpgU6odqf8Agx2G9Ty/ffD/AIu3Za4jbbXl3ABJIAAuSe7zOM8XiGrmqHrqdHloobxCJWsZgL6pVUghrNy5E2A8Rhs4p4f9Mh6oyvEmoFwlu2o5ob7gH/5Bwi5L6aMpFUld1SpE7LCKeG32ssAoa3fp527+/EOKXK45q158E40PHVPN6P1es+ksyL2baWQBmD3O1ge64x54azSWWqr45H1LDKqxiwGkFL22Fzv43xRyzM8uRO1izh3YgAXZoQzGwAAuSTt44suEP49mn5dP2eC9f3yUteSRfP0tN2KTMeM6OCQxTTojra6m9xcXHd4EYu8Qa/JYZg4eNCXUqWKgncW52vsMWN8E5112Ui8YcZxO1NJSVsYaOUF4y7KjrzOvbe1rW39Y7bYZP+0XL/8AWo/p/uxS9HaweiPFPHEJaR3SUsi3ABJDEkcrXF/5px56OcqjnNXVvEmieY9UrINkS4FhawuTY271xQErM1zyQRWqdstzOOojEsLh0a9mHI2Nj9IOJWOcECoNKKFUdygAfAY6YYtQ70j8WcXKktOaasgvHNpnhaRF1LybUTuNNiLDvI22x+S8Tw/ZBJlr4PR+pKPGZvnXuGVOV9lBO3fiS3DD0yytBFDVyTVDSkTALoVhyB7V7ED4nFPnedzUigzUOXqW9VA92c+CqIrnmPLfCzfFZXFw1d6rpwrxnHJUVFRPWpHG7aIadnAsq2Acg7qTbutzN77Y0TCDS5LJmVK6z0qUB1oyMqrqYDc3BAK9w3tzw/Ys202HNWqMK1IZpK8VFPOs9HIhSQawRGyctAHMknf+lc+rhpwndFP3v/20v1ziTurO1cB8V3elzbU1pqMLc6bxyE2vtfcb2tjjkWcVn2QekqWhcLT9beNGXcuFHM+F/ow4YTqf7/yfmK/tBiCKVHDKRRO6ccGDBiyelrMOP6aGaSFutLxkBgkTsBcAjcDwOKDIOMooHqTJJUypLKZIw0ExKAjdSSOXIADlbzx5oOKKekzPMuvZl1vFpsjN6se/qg25jni7/wC06g/lH/3Mv+DC771lz2bLgKJ/e6tMg4ohrNfU6/tZCsGQqQSL8j7MW+Efo6rUmnzGRDdXqAykgg2K7bHce/Dxi4NhOjdmbaMGDBiUxfM9RHpdl8GI+Bti96P5tOY0x8WK/FGH78V/EcGirqV8JpPrm30Yk8GC9fS/lV/vx8+zSQeK9TnIkwrjzYfknTiPpNqaaqmhWOErG1gSHvawIvZ7d+Kw9MFT/I0/wf8Ax4p+kEfdKpt+Ev7NMQf8lau1/RZ7EfyT/wB2HPmlzkAndc7D4DA9RG6RrQS0HXwHen7pYz6SOOOBQmiZCzkjfskEBTew+F8TDncWTwUcXVlllBeRge1eyamt87duVxsLYXOkN5ax4TFTVVo4ypLQONzY25d1sfvH9Q9Z6N1NPUfa0Ia8LixOnblvbScPfIQ57hvpXqudBhWPhgheOycxfrxrs36J8qc8eaLraEQVIA3QsQ3s8j5NbGR8XZ61VMC8CQPGCjKoIN737V7bj2YrqOumpJdaFopE8iD7GB5jyOGzpXhHpEElgGkgBa3eQefwNvYBhUkplYTtW4W3CYJmCxLWCiHA5XcdNweBFcaXLom++A/JP+tcKmYNeWQ+Lsf+I4a+if74D8k/9XCjVfwj/jN+s4S7+E3xPouhF/vZP7W/Ny5YfcjH3Arfyv8AycIWNAyUf/b9X5y/viGCDc+B+Sr0l7kf97Pms/wHBgOELpp+6SiRTZapNyIST7dMQwqcMG1bS/l4/rjDT0kR2p8tHhAR/wAMWFnhNL11KP8A98f0MD+7GqX+N5fILjYKhgD9/wCbl9DDBgGDHbXnKMGDBgQjEevrVhjeRzZUUsx8gLnEjETNMrjqImimXXG3NbkeY3BuN98Cg3WizLL8wWPLI4TClRVVsjTRwONQ7TnTI47lCre+3wBIm5nw1TLmOWxGnp16xJTNGijQWCAjuFwGva4xokdDGpUhFBRdCmwuq7dkHmBsNvIYr4uFKZapqsR/b2+dc7dnSbLewJXvt44plWfqTQHh+SoOD6sU9VLRy0sVPM13RoUISVBexv3Fbkb/AEHYu2PzSL37/H/r3Y/cWApOY3KKXmTkfZjOOEsooqrKqT0rQ3U9aQOs0kXkYkGzA8gDb2Y0nC/JwBQMxY0sVybns/uBtiCFV7C4g6fuvoolPTRVooKuB+rhpy5VWQi4K9Xp3I06bHxG2OfBjg1uZkEEGdNx+JhkfKojCYNCiIoU0AWGki1gBy2xxyTh+CkQpTxiNSbnckk2tckkk7YKUZDYPn5UrHFbmvEVNTAmaaOPyLDV7lHaPuGLLFPmHCFJPMJ5YUkkAC3bkQNxdeTW8wcSe5MdmrsrNM8pJs0mmqMvhkSMx6JHLaBUWI2VTzNgOZ7hex2LXw50g0UcaU8gajeIBDFKCNNtvWt9LWOHZEAAAAAAsAO72YgZtw9T1ItPCkngSNx7GHaHuOK5SNQkiJzTmadf35KXR1qSoHjdXQ8mUgg9xsR547Y40VGkUaRxrpRFCqPADYY7YunjvSxJwhMWYjMasAkmwKWFzyF15DlhWzrIXGY0Efp08jP11nJTVHZR6tlsNXI3HdjUMUlDwbSQ1DVCRATMzMXuxsWvqsCbLe55DvxUtSXxXVeqgNwZOR98qz4p/gw0ItgBe9u/HrBiQKTQ0N2RhO6Kfvf/ALaX65w44jUGWxwJohRY0uTpUWFzzOCtVBbbgVIZrC5wjZPmUU+eSvC6yIKMLqU3F+sU2vyPPD1iFl2SwU9+pijj1c9KgE+08zgIUOaSQpuPE0wRSzEBVBJJ5ADck+7HvEbMsujnieKVdSOLMLkXHtBuMSrnuSn0aKZVq6sggVVQzJf8BbhfpLD3YdccKGiSGNI4xpRFCqPADHfEAUFVjcrQFBoMliheV41IadtchuTc8r2J292J2DBiVYCtkYMGDApWC9IMGjMageLBv0kU/vx66O4dWZU/kWb4Ix/XbEnpRH3Rk80T6uJPRJS6q5mP+jiY+8lV/UWxxA3/ANiu/wBV6K6Wui8x/wCP/rSuOH6JZ89qnYX6ksw/GBWMH3b+8DHDhPjmrqMxSKSQdW7PdAigWCsQAbatiB34W8t4vkpqyonjVWMpk2a9u0+oHbw/ece+jo3zOAnvL/s3xdsvaaGn+bXzWebBVHK+VoIEYDeNU03XLVXfEnH1ZDXTRRyKESTSBoU7bd5F+/DD0i8Yz0TwrDos6sTqW/IgC248cZ7xiPunUflv7sM3TN/C034j/WXF+sflkNnQj5pHskBlwrcgpzTem/ZG65dIFqnL6StZVWV+w+nvBVj7dipt4ajjl0tj7dTfkP62F7MuKGmo6el0BRASdQa+rmBtbawJ7z7sMfS+P84p/wAj/WOKPcHscR/StEEL4J4Y3c5K8NK/JL/BXECUdUJpFZl0MpC2vvax3IB5ePfikle7E+JJ+Jvj8jjLEKoLEmwAFyT4ADmcPWVcCRU8YqcycRp82EHtMfBrbk/zV95G4whjXSDKNgulPLDhnmV3vOoUNSauqHxVBwzwdPWt9rGmMGzSt6o8QPwj5D3kYd0r8sp4Tlpldke/WTA9kPcfOGw3UcgQLbnnhX4m4+kqF6mBfR6cCwRbAsPBiNgP5o28b4U8XEjYtGa8yszsLNjO1OcgGoaNweBJ59w0TLxNwLNSDrFPXQHcSp3A8tQHL27jz7sLRGL/AIa4znozZTriPrRP6p8bfgH2beIOL2fh2mzJWloD1UwF3pnsAfNO4b+HZ5eriCxsmse/L6JgxMuG7OJ1b9sbfeHDx28FUcW8VJVxUqKjKYI9LE2sSQo7Nu7s8z48sceAotWY0w/nk/BWP7sU1XSPE5SRWR12KsLEYauiqjL5grd0aOx940D630YhhL5Re9hTO2PD4J4j2yur436lbYMGDBjvLzNGE7jvpOgyp4kmjlk61WYGPTsFIHzmF+eL/Nc/jpyokEx1XI6unml5eJijYL77Ywfp/wA6jqJqUxiUaY3B6yGWLmw5CVFLe6+BC3DhLiqPMKYVESSojEgdaoUm3MixIIvcXB5g+GLrGG8OccVtNlFBFQUM1Qw1mVzBKUt1jkKhUDUTfdgSBa255abllZNX08cqmpy99w8TxJq1bfysZuPBha9+VxYCExu4AJJAAFyTyA8T4Y8U1Skih0ZXVhcMpBBHiCNjjPOlLKahMpqmaumcBBdNEKhhrUWJSMNbfcAi/LlcYzz5Pi1TVriKbRTxrqmjNyHvcLZeStcX1c9rb3tgQvovBgwYEIxWcRcRQ0MDVFQSsakAkKSe0bDYb8zizxn/AE6/eab8eL9oMCFe8L9INFmDMlLKXZF1MpR1sL2vdlAO57jhjxhnyfs4jgp6rUkzFpV3ip5ZNgvImNGtzOx8caFxTxtIlLIaKmq5agi0amknABPziXjAsoubd5sMCE44MZ90a8YV8/2jMaOeKQAlZzEyo9u5xYBG8CNj4A89BwIRgxweujEixl0EjAlULDUwHMhb3IHljvgQlPjjpJpsqMQnSZjNqI6tVNgtr31Mv4Q2F8S+DeOqbM43en6y0ZAYOhUgkXG+6nl3E27+YxlnymPWoPZN+uLDB8nT71y/nT/s4sCFqmDFPxJxdS0CI9VKI1dtK7EknmdlBNgOZtYbeIxPy7Mop41khkSSNuTIQQfeP1YEKTgwYL4EIxnue9M1PRVLU9XTVMTDcNZGVlPJxZ7lTY+fMHcEY0K+Mo6cej+orxTzUqCR4tSOgIDFWIIIJIBsQdr/ADvbgQtD4e4mp66LrqaQSJextcFT4MpsVPLmMWmM86GeA5stppTUWEs7BigN9AUEAEjYtuxNrjlvi66ROOUyukMpAaVuzDGfnN4nv0qNz7hsSMCE04MZd0ZdM617inqlWKoPqFbhJPIXJKv5XIPd4Y1HAhUbcb0QqXpWqYknQgFHOk3IBABawY2I2BOLvVj5V6WIw2e1SnkZIwffGgx9C/5AZZFHvRUwVF3JiUmwG5JIJO3ed8CEy6sGrGb8OVvD1c4jghpDIeUb04Rj+LqUBj5Ak4k8VQZHlxi9KpaZOt1aSKYN6tr30qSPWGBCY+KeNaXLlRqqTQJG0qACxPidKgmw7z5jxGLLK82iqYllgkWWNuTKbj2eRHeDuMYd0w02WtlsFRl8dNZqgKXhRVP8G50tYAr3HSbd2JHyeMkd46mdamWNdQj6tNNibBtZ1BhcA2G19zvgQuvSl98X/ET6uKnh/ieWj60w6byrpJYXtzsRvz377jyxddKy/dA+cSfvH7sJ2ODK4tlcRzXpuCjZLgo2vFjKNFa8OcRyUUpkiCElSpDgkWJB7iCDsO/DOOmGq74oD7n/AMeEPBirZnsFNKdNgMPO7PIwEp9/7Yqn+Rg/4/8AHj9PTDUd8EB/T/xYQcGLe0y/aSP9Jwf/ABj81f8AE/F71ugNFFGEJI0DffxJ5jytjlxTxQ9dIjuipoTQAt/aSb+eKXBhZkc67O61R4WGPLlbWW67r3VjkOeSUkwmjClgCLMLix58iD8DjxnGdzVUhkmcs3d4KPBRyUf9HEHBiMxrLeiZ1MfWdZQzVV9yMGDBiqajHejrXidZI2KOpuGB3H/XhjhgwbKCARRVtxBxNNWGMzaC0alQVWxN9+14/QNz44f+hmMdVUN3mRRfyC3H6zjKsav0Mn7TUflF+rjZhXF0wJXC6ZjbFgHMYKGmnxWi4MGDHZXny86x4jGCfKTa89H+Tk+suND4/bK6CMVVVQQzdbKELLBEzFmDMWYta+ynvvfGT9KWd5TU0cLZdFFHIJftgWARsAUawYhQCLjuJwITvwl0g02V5FQNPqdpNYWNLFiOtfU1iRYAfSQPZa5504UdOacqrzwzoX6yMi6WNtJRrG47wSCPPFL0N8OUD5UktTT0zu8zrrmRCSb2VQXHwAwo9P2SwU1VTLTwxQq0RJEaKgJ12uQoFzgQn3pG42gqsmqOqSqKyRqVdqWdUI1qb9YU0Aed7YVPk1/w9Z+Tj+s2NM4TyaKryOkgmXVHJSxBhcj5oI3BuNwMTeFeEaHL2eOlRUkZVZ7uWcrchSdRJC3DcrC4OBCY8GDBgQqKv43o4KkUs06RTFQ4D3UEG4FnPZvcHa98K3TjVo2TTBXU9uLkwPzx54zD5Qn32H5vH9Z8bpl/A9AsaAUVLso5wRk8u8lbk+ZwIWdfJxqFWlqtTKPty8yB8zzw85Z0oUE9Y9GktpVbQpYWWRhsRG17Mb7b2v3XxZngqg/1Kk/3EX+HHzFU5Mk2evTD7Uj17RDQANCmYqNI5Cw5eFsCF9bWx+4500OhFW7NpUDUxuTYWuT3k8ycdMCF88/KLlK5jTMpKsKcEEGxBEj2II3BxoPRnRz1mWU9RNXVZeTXezR2GmRkHOIsdlBuSTcnGefKQ/j9P+bD9o+NQ6FfvJSeyX9tJgQs1+ULlphNFeeabUJv4UqdNjFy0ovO+978hi36C+HfSMukf0mqhtUONMMoVfUjNyNJ335+QxG+Ux61B7Jv1xYYPk6feuX86f8AZxYEJe6eOE1gpYJzPUzv13VjrpNQVSjMbDSLElV38scvk3QytLVMJSIUVA0VrhmfVpfn2SoQjz1eWGH5R/3ug/OR+zkxUfJm5V/tg/tcCFuGKGo4DoJHZ3pIWZiWZiguSdyT5k4vsGBCzfjvheho46epFLCIo6lBONOxikDRknx0uyOPNcMo6PcuP/c4P0BiXxfkYrKKop++WNlW/c3ND7nCn3YRehTj8VEAoag6amnGlQ3N0XYf0k9UjwAO+9hCUenuipaT0WGlhjhd9UjlBY6RZVFx3E6/0cR+g/g9q15JqhIpaWPsFZY1cs5FwFYi6BQQTv3gW3uFPpS4j9PzSaRDqRSIorb3VNrjx1NqYfjY+kOjvhj0DL4ICLOF1y/jtu3tt6vsUYEL3TdH2XxurpR06ujBlYRi4INwR5g74YcGDAhfKvSsoOfVIO4MsYI/oR41HiDiyTKOvoqrVJTSwSmjnNyynQQIJDzfSxVQ3OxW+x7OX9Kf3/qPysf1I8av8oWeIZYiuoMjTr1fitgS7Dy09k/jDAhZN0XcPTSyy1kMSTeghZeqcG0pv6gI5NpV2U79pV2N8WPTRxzBmT0bU7EosJZgRYoztZkYeICDlcbgg74cfk451F1NRS20zB+uv+GhCpt+KQP0x54yXi6pgbM6l4kHUekMQqmwZQ3a0n5obcjwv5YEJo4m4NWiyCllYfbqqdJHJ7l6qQxqB3WVrnvux8Bh9+Td/Ean84/s1xF6c81iqcnop4TeKSZWXyHVPsR3EG4I7iDiV8m7+I1P5x/ZrgQo/S4tq9fOFPrOP3YouGKGllkYVc7QoBcWHrHwvYhfhvhi6YR/nsZ8YB9d8LXDmWwTSMtROKdQtwxF7m4232G1z7scSX+OdOK9HwZ/+cw2R2dxqfhofkm6n4Gy6p1JS1jNLa6hipG3iNCkj2HbCHV0LRStE/ZZGKt5EG3vHfjRuFuG6COrheKuE0ik6Y7DtHSR3e2/ux64jyXLWrJJZ6zS+sGSKw7gBp2W42A8Thj4czQaAN81jgx/VTGMl725bFtN3dchp6qiz7o/6uugpoGLCZNWp7bWJ1k2A2AF/fbE+p4TymBtE1bJrXZgpHMc9ljbT7L4s8h4lWszkMgPVxwOkdxbvBLW7r3It4WxX5nwnlxnlMmYaHMjFl7PZJYkruO47Yv1baLmAHXik+0zZmxTve0hoJyiySSd9DVCvivC8OZNJZErHVjsCW7+6+qMD9WFPifh56KoaJjqFtSNa2pTyNu43BBHiMNS8P5NHZnrXkt80EG/lZYybHFHx5xItbU64wRGihEuLE7kkkd255eAwmVrcmoAPctuCfKZwGl7mUbLhWvCjQ8lA4ZyBqyoSFTpvcs3PSo5m3eeQHmRh9pOCsqdZyskrimv1rajtYEkiy2b1W9W/LCLwpn5o6lJralF1dRzKnnbzGxHsxp2Q01AaetenlbqpUJmG94gVe9gVuNixsb8tsXwzWOGwvv8NKSel5Z43WHODaFZed638NlFXo/ywPCt5SZwWjGtu0AoY8l27JB3tiozngGldJ/QpWMtPfXExvyvcC4BB2NjuCRbzw69RT9dQfbW1pG/ULb+EUxgMW7O1lse7CxnPElJQNV+jlpKqd2D3Bshue8gCwJOwvfxxokZGBqAB+nzv8lycNicU946tzy6tjt7xGt8MvHmssw0Z7wxHDl9JUqWLzeuCRbdS2wtta1sK4xrMucQU+VULT061AZVCqwXY6Sb9oHuuMYYWNcHXyX0vSE8kTourBNu2HHQ81k2NU6GG+11I/np9U/3YR+KM7gqWQwUy02kENpt2r2tsAALb7+flh06F22qh5xn6HxfDACYAG/8LN0u5z+j3Oc3KdNNPtDktMwYMGO0vPVj/wApKptR0sf4U5b9FCP6+EjizhoUnD1AdtdRN17kd+qMlBfyTTt4lvHDt0m5Uc1zqioF3jgjMs7D5iuw1A+BKogHm4xnvSatTR/cyUXpopjNSub3EbBgEB7wL28QQe4jAhNPAHRoM1yqAy1UyRxyS6YkVNIJbdjcXYnz5d3M3pum7IWpDQQmWWcJC6rJJ6xAe+m456Qyj2Wwz9D/AElUFHlywVE/VSCRzYo5FmNxuqkYa8+4xyKvi6upqIJUBuNWsEHxVgAyn2HAhKHBvTzSU1DTwTQ1BkhjEZMYQqQuwN2cHcWuLYX6Lprf7MtWvGeodBAYgQWWMHUCO4uHu1v5xHni9lyjhQc5vg85/UpxIyzN+F6SRZIR1kikFSY53se4gSDSDfkbXwIW1K1xfH7jlSVHWIr6WXUobSwswuL2YfNPiMR84zmGlhaaeRY415sx+gDmxPcBucCF89dP8RbN1VQWYwRgAbkks9gANycbhTrmIVR/mewHdL4e3EPgLiD7J0TVDAqWkmRWAAZU1tose4hGUX8RfCpwX0sOMwky2tIdlmeGKoAClyrFVEija7W2ZQN7C298CE92zH/wfwl/vx895Jl80nEuyamTMGeTQDpULMS7b7hRY88ax0p8a1WUy088RWWCYlHhcDYqAQUcDUuoX56gCvLfDFQ50czy4T0MpgkkUlCVVtLqbFHDAgi4sTbkbjuwITQMGMh4E6cDLOtJmEYimL9WJEuFL306XU30HVtcG1zyA3xr2BCwj5QHDdTPW07wU80y9RovGjN2g7Gx0g22YHf92Hfo56PYY8tp1rKSEz2YvrRS3admUMfEKVFu7l3Y0DBgQvn75QuSQU7UXUQxxahNq0KFvYx2vbna5+OLjoJ4UpKnLpHnp45XFQ6hmW5sEjIHsuT8cRPlMetQeyb9cWGH5On3rl/On/ZxYELj0sdFyyUkYy6jj60TAto0qdGlhzJAI1FcTuhPgGoy2KoapCq85S0YIYqE1bsRtcl+QJ5ee2l4MCEYMGDAhGPmfpt4f9BzPr4H0ekgzAK1mR72c7G4DHtA95LDuxr/AEidKtPliFFtNVEdmIHZb8mkI9Ud9uZ7rDcZJw30c1+eVBq6tmiikOppWG7juWJPC1gD6oHK9rYEKo6HqelbM4mq5VjCdqIPsHkB7ALclse0L8yAO/H1Xj5O6QOjKoyuQkgyU5PYmA28lf8AAb6D3eXrhXpczCgARJRLEOUcwLADwU3DKPIG3lgQvq/BjJOFen0VUixNQztK3IQESX87NpKjxJJt441oHAhfK/Sn9/6j8rH9SPGr5jkv2azi7jVQZcShvylmuC6DxAIUN+Lb51xk/Sst8+qRci8se45+pHyx9NUOXx0lOI4IzoiU6Y1tduZ5sRdmN7ljuTcnAhfKs8lTlWYTGNXidWmiW6kXDBkBH4VgysLd4U4uuI+jNqHJo6qdSKmWoS6/yUZSSykfhFtJPhsPG+3ZVwW81WK/MCsk6/wECkmOmHda4HWSd5ewF+Q2BDLm0MDxlKkRNG3NZdJU233DbGxscCF8vTVEjcOor30JmFoyfOFiwHkG39rHGofJu/iNT+cf2a4qOnfP6JqSnpKWSEtHLr0Q6SqKFYWOjsqbsNufPFv8m7+I1P5x/ZrgQvPTF/HIvyA+u+Fvhc0/Xf51FLMmk2WLnfxIBBItfkcXfSzPqr7fgRIPpZv62I/RlmnU16DumBjPv7S/8Sge/HFfRxHxXomHzM6MBF2G3oa7900cN51lTVUQp6aRJSSEYjYEqb3+2Huv3HHPP81ylamYT00rShyHYXsT4j7aP1DFRBlYp8+SNRZeu1KPAMhYD3Xt7sRczWP7Nt11ur9JGq/K21r+V7X8r4aXkNoge9Wywtw0bps7Xvox5veN77X6c1bcKVFO2bRGlgkgjaJ9nv2tidQuTYbAc+7uwu1OVNV5pLCpAMlRKLnuAZiT52UHGiNJJ9nkD20CmbqgPDbVfz1BvcBhQ4Z2z4/l6gfRJgezZp+14clME57czdxCCNc32jqTv3qwqOH8nhfqJZ5OtGzNdrA+ZC6F/d34VOMOGTQ1HV6tSMNSMeZHKx8wRb4HvxZVWXCbPGibcNU9oeIB1EfAEY79LGY9ZWiPuhQL727Z+gr8MLkDSxxoCjQWrCukZiI2Z3OzMzOvhtVctdEucP09O86iqkMUViSwF725LsDa/jY/TjQBBJU07UuW0xp6aT155brrHI6Qbs1wLX3222xn/D+cClnWUxJNpB7L8rnvHOxHs78aNkfFs9bSZi72Xq4j1YTbTeNz63MnYb/qxOHLaynfX92q9KiUOEjRYFbnQG6vKNyL4mu5WGf5BMxpHpJImmohYqTbVdVFjv2bhTsbbNzxRcQSUc6Oa2nkoqrSSG0khyBtpZRpk7hvv59+Dhzhj0OtoHEjMamORnFrAWiDW57i7d/hfEbiHpElWWqppIYZoxI6LrB2sSBfua3sB88Oc4ZSXad242+i5sEUhkayE5wBYcOw6sxBGtgjMCaIS5/krfLhWrIGs+l47er2tIN77ndTa3JsMPFo+42Xe1fqNjlwRC0+W5jAoLGyuqjmWsSLDxJjGGU5FJJS5TG0bfa5EaQEHshVJOrw3AG/jhccds7I3HqtmJxRZMBKfckJ+GSx86Wf8WcKeg9QGk1vImpltbQRba99xckX/mnDR0MS/bKlfFEPwLD9+KTpQqi+YyA8o1RB+jqP0scWvQ1/GJ/yS/W/+cVjAbiKbzTcU58nRRdKbJAPmQQtawYMGOwvgVW5XkEVO80iAmSofXK7G7Mfmi/cqr2VUbAe8nxxFwvTV0XVVMSyLzF9ip8VYbqfYcWuDAhY/X/JupWJMVTPGPBlR7fDTitk+TOfm1/xp/7pcblgwIWE/wD00P8A68v+4P8AzcXXB/QGKOsiqJalZ1iOoR9Vpu1uyblz6rWblzAxrmDAhGMQ6V+jrNK/MdUQ6ym0qI7yKqxdkB7qTe5a5uASQR4WG34MCFQcDcLDLqGKmDaygJdvwmYlmI8rmw8gMIlN0IN9mGrXnXqfSDUKig6y2vrArdwAbvFyQOQvtrWDAhKHSXwF9laZIhJ1TxyB1YrcHYqQRcdxvfyxP4H4RXLaNKZXMliWZyLamY3JAudI5AC55YYMGBCxLMOgyolzd6jrY1pnn68kE6xdtbIFtYG9wDe1rHntjbcGDAhGDCxxzxRLRJE0UayF2IIOrawv3YseFs2eppY5pFCM+q6i9hZmXv35AYWJAXZOK0uwsjYROfdJr5/RZt0+8K1VYaI00DzaOtVtAvpLdXpv4A6W35bYZehvhOfL8v6uoAWR5WlKXB0gqigEi4v2L7Hvw9HCG3SBL9kvROrj0dd1ertarePO18D5Gsq+KMPhZMRm6se6LPgnzBhDz7j2ogrTTpCjIGQaiHv2gpPI221H4YfBgZIHkgcETYWSFrXP2cLCDhBziXOK4mOmjXLYTsZpWVpmH8xELCP3m/mMP2DDFmSFwt0N0VI3WyBque+oyTbjVzJCcr33u2o378PtsGDAhc6inWRSjqrqwsysAQR4EHYjGV8V/J9pZyXpHNK530Eaoz7BfUnuJHgMaxgwISZ0YdHoyqmZWKPPI15JFB5D1VBO9gN/axw54MGBCxvijoWqazN5KoyxRwO6Ne7F7KqggLpte6n5392NkwYMCEYjV2WxTKUmjSVTzV1DD4EEYk4MCF8+8V9AdU1bIaNYlpnOpNUltFwLqRYnZr2tfa2NS6MeA/sVSGJnEkkj65GW+m9gAq33IAHM8yTyw4YMCFh/SgPujJ5on1Riv4Hpy+YUwHdIG9ygsfoGG3pTyMvWUzjZZgIi3gQ3M7j5r+PzTj3wtw+lDU62frHKERgrpG9izAhmvZQQfaeeOT1DnTk8L/VfcjpGKPo5rb7RZQHhovGaTBuIorfNZFPt6sn94xK4n4fy01cktRVlHLBpIgQe4bWClhcW+OIeXcMyJXipeQyESGQkKAGJ1k2JfkB4X8LbXxA4n4XqaqtllWIrG9iHPLaMXHZuxNwRsOeGOa8NJLbt2yyRTQOmY1k2UNiokacdtR8eatsr4sSrzqJlusYieKO+xJsWvbuvawHkPHEDKcukGfserawmlckqQApD2a/gdQt43xWQcCVaMHQhZE7QNz6yu4XQQp/ABu1h2hhszDNs2MJCLFflqUESWtu27dWu9/Pa9uWBrXkXIDobVpJIGOyYZ7aczJqarXfbXf1S56cEz8uSLeklb+0dX+/ETpOpyuYyk/PVGH6AX9anHmbo/q1LHsEqNVwxux7RIBKjfsnc2FyN/CZxbldbM0RnaF3ULGNAYHdmGpiyAHdGJIO3OwBvhLmPLHAtO9rdFPh24iN7JGmmZD+RBS/w3lCVM6xPMsKkElm8u4XsLnzPcfZhqz7P6SkpZaKhu7SDTLNcEHuI1fPNrjYBRc23wuUnDwqOt6h76XVEDg9u6uxNwpCX6u41WADWJ23cOHeEKamCvVfbZSQAh9RSWVB2bXY6nQXYWF+XfghjfVNA8UY7FYcPDpXONVUdcdwTz+V+S/eMs2em+xU6blIibHkQVjDD3qSL+eI2eZdQ5hG9VTzLBPbVJHKwFzbe4J2P85bg+GL+TNErFKVNPGYSmtGR7mP1BYtpAV+2vqE23B23KjXdHnOSGW8JTWhYEnuIB0A6hpJOpR3cu/D5GON0LB+m652ExELQ0PcY3tvUagguJo+fqFK4EqWp8uzCpW6myqh8GANufg0i44cO9IVY9VAkk2pHlVWBRBszAcwoI54uPsK/2IFNGvbLu0liDcqXYAeN2jRfYMJUPCNdqGmmnDA3B0EWI5HUbAb+eEv6yMMDb2/VbYDhMU6d0mWy4gE1oKoEX4Wp3SVTFMxmv88I496AfrU4aOhijNqmW2xKIPcCx+suInSjSGWekRRrqWjKsi7940+7V1m/gCcP/CmQijpY4diw3cjvY7sfZ3DyAw2KI+0F3Aeqx43GgdFxx/zOAHwad/A0rjC5x3m09NTddBpurDXqW/ZO1+Y+cV+OGPEPN8vE8EkTcpEK+y42PuNj7sb3glpA3XzGHe1krXPFi9R3cVTcH8TmoojPKVDIXElhYdntXt3dgjCfkHSdUyVUKSiMRSOFNlsRq2G9+4lcUGU54aejrqdjZ30qB53KS/8ACMT+IeHzDldDMBZwSWP5Xtr8NIHvxzjM9zQQdhZ86X1jej8PHK9sjRT3ZW93Zux8SAnHpE4wkoupEOnW+onUL2UWHK45k/Rim4i41rqNoNfVkSRLIw0d/wA9fW7tvjiunqRmma045oqRlh3WC9ZIP0m0YZuljKuspFlA7ULgn8Vuy306D7sXc57w97ToNvVZYooIHwQSsBLgc19/uqy414oNLRiWIqWkZQlxcb9om19+yD8Riu6PeM5ax5o59OpAGXSttrkNcXPI6fjhNnzA14yylvfSNL/paN/ZGmr+li0q6gZfnbOezFKpY+x1uf8AzFwdc4vD77Og8wpHR8bIHQFv/kIc4HjoaAHiArSXjOpkzQ0kPViMSaSStyAovIb38mA92PzhbjepkrzS1PV7a07K27Sb+J2IVvoxE6JqAyS1FW/MnSD5sdcn9X4nETjiD0TNoakbK7I59qkLIP0bH+liM7w0Sk8fyVjBhzM/BhosMoH+oC/34K24848mpakQwaNkDPqW+5J8xbsgH34v8n4n6zLfS3tqWNy4Gw1JcEW7rkfThO4foRmNfmEp3Qo8an8e8aH9BSffheo8+MeW1NKdmaVLDyP8J8DGB/Swde5ri4nQ3XwUno6KSNsLW9tpZmP92/kn/o84lqq0ytNo0JZRpW12O53ueQA/SGHY4W+A8sFNQRBuyWHWuT3at9/Cy6R7sW4r45kcQyI50kXRg1iQbXsdsbIrDBmOq4OOyPxDzEKaDWm3L80g5l0g1VRVGny9FNiQGIBLW5tudKr7fLxtiJnPSBmFMVhljjSUblrXDqbaSLNbubcH3C2InRI4WtdW2YwsAD4hlJHtsD8DiV0xToZ4FHrqjFvYSNN/g3xxgL3mIyZjdr6VuHw7Ma3CdU0ty3fHbc93qrzifjGop6GjnTRrmCl7rcbpq2F9t8WeW8WWyxayosTpJIUWudZVQB3X2GFDjr715d+Kn7LBmkTHh6nI5LIC3s1yD6xXDetcHu12bfyWT2KF8MVgC5SCe63aKRl3Fua1ZaWnij6tDbTYWPfpuzAsbW5W5jlhcyivM+bxSsugvOCV8DyI+IOH7oolU0FhzWR9XtNiL+4jCPSTK+dhksVNUSCO/tHce03Pvwp4OVji67K2QOYJMREyMNDWkAj153uEz8R8c1MGY+jp1fV6ohutz2wt97+Zxc8dcWyUaosEeuR7m5ViFA23A5kk7b9xwjcaffn/AGkH6kwwdJPF00MqU0DdWWUMzjn2iQoB+aNrk89xhnWkB9njosnsUbnYYNYDbbPC9BqVEzDinNKNIppxC0cnzdPLa+lrWKm1/HkcNWccUn7GGsgsCVRgGF7XdVYHxtcj3Yz/AI54clpYommq3nd29RtVhYbsNTG9rgXsOeL2T/8AGx+KP/6BiGveC9pva1abD4d7IJWhpuQNNAgEXyPhS4ZRxnmdXG4p4o2dDdpLAAAgaVAZrFrhj393LE7gfpAlnqPRqlV1nVpYDSbrclWXlyB3FuXLHbofH+aS/lj9RMLGRj7vn84m/VJga57Qx2Y6lWkigkdiIRG0ZBYI3ulseFLjzjf0FVSNQ0zgkauSry1EDc3NwB5Hw3Y5s0iRwjSxq5tZS6hjflYE3N8ZN0qIVzBWb1TGhHsBa4+N/jjTiZCxhLVyOicKyfEhso0omuasJ+N8yo2jaqjRkkGoCwBttcAqeywuNmB54bOIeOY6ekjnQazOAYlO17i5LeAFxfzsPPHfijPKOBYzVKHDk6PtYfuFyL8tiN8IXSc6ulFLEumFo20DTpAuVPLuuLYS9zomup1/MLdh4osbJFniyAk2RoDQJrx01+KmpxLm7w+lLHH1Ni1tK+qOZA1ayPO/nhr4J4xFdG11CSx21qDsQeTL32Njt3Yk5LVx/Y2J7jqxTrc9wASzD3WIxn/Q9E3pUrC+kQ2PtLLp+q2JBcx7BZNqHsixGHmd1YYYzoRpxqjzKkRdI1aap4UjjlOt0RAtiSCQpJ1cgBc8uXMc8FTx3mFFUBKtEYGzFQALqTzRlPt53xX8Fj7tH8pP/XxY9Mo+2U34j/rXCMz+rMmY6FdEw4cYtmG6ptObZPHjty2UjOeL8y6v0qKJYqX5uoKzFSbBnF7gHbkBz5nnhn4I4s9OhZmUJJG2lwORuLgi+4vvt5Y4Zqv3Fb80X6gxQdDfq1Xtj/U+Htc5srRd2FzJY4ZcFI8MDSx1AjlYGvPdPmb5QlTHoe43DKymzIw3VlPcQcJdXwBW69SVqtbkXjGq1iLEgHVszc9tybDGhYManRh2648OKkhFNojkQD8wkKLgivtZq8AfzYgf7sT4OEKsAKcxfSOQEEdhbla98N2DECJvf5lXOOkPBn4G/RK6cITD/v0vuihH9TH63CEu3+ey7eMUB/s8M+DFurHf5lU9qk/p/C36JOqeCKhuWYSjv2iQfV04rKrowqHJJr3YldJ1RnkRYiwktaxI958caJgxQwMO9+ZTmdIzs93L+Fv0WYUvRZVwkmGrRSRY9lhf2jcf3d2OUnRbWsRerVrcrtLtuDt4bgH2geGNUwYp7LHVa+af/rOJvMct88o+iy1ei2tup9MA0iykNJ2R4DfYbDl4Y7UnRlWRhgtaqhhY2VjcWt3nbba43ttjTMGJ9mZ3+ZUHpjEkV2fwj6LPcs6OauE3Wvt32MZcbm57LuRz3vbDNS5LUj+ErXb8WGJT8SrYvMGLtha3a/MrNLjpZTb8v4W/RVuW8PwwMzopMj+tK5LO3tY728hYeWLLBgwwADQLK97nm3GyjBgwYlUSLnPRVHPUSTdcyCRtRQKDufW3v3m59+GbPsgSqpmpydCkCxAvp0kEWHuti0wYUImC6G+62Px078mZ3ue73bfTilbhHgJKGR5BIZGZdIuoFhe55E3vZfhhgzGhWaKSJvVkUqfeLXxJwYs1jWtygaJUuJlmk615t3PwSZwz0bJSVCzdc0hUEAFQNyLX5nuv8cS+L+BUr3jcyGNkUrsoNwTccyLWN/jhowYr1LMuStE89IYgyiYu7QFXp/hVfDeQrR06wqdViSWIsWJNySPgPcMReLuEkr40VnMZRtQYC/MWItfv2PuxfYMWMbS3JWiS3Eytl64HtXdqi4S4UWhidFcuXbUWIt3AAc+6x+OKGu6KIpah5jMwV5C5QILbm7Le/fv3d+HvBiphYQGkaBNZj8QyR0rXdp250XGqptcbpyDKVv4XFsUXB/BooBIBIZOs081Atpv4E+OGPBi5Y0kOO4SGzyNjdED2XVY8Nkk570YRzTGaKVoHY6msLi/ew3BUnnzwmcf8LrR9RZ3leTrC8jndraAPYBc+J3542nGb9LygtTXHdJ+tMY8TCwRlwGv6ru9E4+d+Jjie626/I8d1azcJivy6iQyGPRGjXCg3vGB4jF3lvDUcdGKRz1qBSpuLXBJPcduf0Y68M/xOm/Ip9UYs8aGRt96taXKnxUtmLN2Q4keNnXms+XokCuerq5UjbYqBuR4FgQD71xKoei6OGqSeOVgI3DLGVB5d2q9/fh3wYgYeMcEx3SuLcCC/cVsPp+qT856O1qKz0ozMp1IdIUEdi3ffv04kcXcBx1xVy7RyKNOoAEEXvYja9iTuCOffhowYsYWEEVvulDH4hpYQ73RQ229fikA9EytHaSpld9grkbKBzAUseft92Lw8HD7HehdabWt1mkX/AITrOV7eXPDHgxAgjbsO5Wk6RxMlZnbHMNBv5foqPhLhcUMTRiQyan13It3AW5n8HFbRdHqx13pnXMT1jyaNIt2wwte/dq+jDdgxbqmUBW2yX7bPme7Nq8U7bVK+ccDLPWx1RlKmModGkEHQ2rnfvxN4o4SirkCyXVlvodeYvzG+xB228u7F3gwdUzXTfdR7ZMCwh2rdB3LP6XokTWpnqZJUXYJbTsPm3LNYeQt7sNub8Ow1MHUSL2BbTp2KWFgV8LDbwttizwYhsLGggDdWlx2Ilc1z3mxtwryWeHok2KCslERN9Gn/AN+m/npw3cPcNw0cXVxA7m7Md2Y+JP7hti1wYGQsYbaFM+PxE7ckjrHwHnW6UMm6PVp6z0oTMx1O2jSAO3fvv3asSOMOCFr2jYymPqww2UG9yD3keGGfBg6lmUtrRHt+I60TZu0BQOm37Kq6nIw9GaXWQDEItdt9lC3tfyxA4Q4OFAJQJDJ1hU7qBbTfzN+eGPBi3VtsOrUJQxMojdHfZcbIX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11310" name="AutoShape 24" descr="data:image/jpeg;base64,/9j/4AAQSkZJRgABAQAAAQABAAD/2wCEAAkGBhQSERQUExQVFBUVFx0YGBcYGBwfHxofHhweGxobGxweHCcfFx8kGhoXHy8hJCcpLC8sGh8xNTAqNiYsLCkBCQoKDgwOGg8PGikiHyQsLyosLDU1Ly02NDQ1Ky0qLCwsLywvLCwsKi0pLyosLDIsKSwsLCk0LyksLCwvLCwsLP/AABEIAHoBngMBIgACEQEDEQH/xAAcAAACAwEBAQEAAAAAAAAAAAAABgQFBwMCCAH/xABXEAACAQIEAgYFBAwJCQcFAAABAgMEEQAFEiEGMQcTIkFRYRQycYGRCEKhshUjJTVScnN0krGzwTM0U2KCwsPR0hYkQ1SDk6LT8BdEZKPh4vEYJjZjtP/EABsBAAIDAQEBAAAAAAAAAAAAAAADAQIEBQcG/8QAPBEAAQQABAIHBQYFBAMAAAAAAQACAxEEEiExQVEFEyJhcZHBFDKBsdFSgpKh4fAzQmJy8RU0U8IjJCX/2gAMAwEAAhEDEQA/AHXjnpG9FYwQANKB2mO6pfkLfOa2/gNufLCLl2Z1+YVCxLUS6muTZyqqBzJCWAA9ngML9ZVGWR5G3Z2LH2k3/fhq6K6jTmCj8ON1+gP/AFccXrnTSAE6WvQhgYsBhHPY0F4aTZ11r5dyvYsip4jpkzmQONiEm02PeDdm+nE9HjQdnO2/pNE/698VmY5rlUUjxvl8mpGKmyrzBsbfbNxiF/lBk550Eo9hH/NxozNboCPMrm9VLKA5zZD92NWWeZ3JFCzxZwkrAbRiOK7bjkRextvywZJHmE8K1E+YejRP6pYJdvA7hQAd7b787Yr/ALL5IedJMPe37psNeZPQVNBFUPE8kEQ0qq6tSbhDdQ45WA7/ABwN7RJzDbayqSnqWtZ1RFurMWMvuAA0snmo5oJb2XOt7ciIj/Wwt8R8TVtHIqJmCVFwSdKR9nfkwseft8cDVeRjnBOPaX/5mFniSWjLr6Esipp7Ws99+65JG3n/AOq5ZKbofIlbcHhg6QCRhI/qjYB5jVWidJ9eP9Kp9safuAx7PSnXfhx/7sYpOHcjarqEhQ6dVyWPzVG5Nu/2eJGG1styWFmjklnd0JVj27XGxtpUDnhTHSuF5qHeVrnjwUT8nU5jV01t6d6qG6Ta8/6YD2Rx/vXFrR53mE1FPV+mFRCwXQI07Xq33AFvWHceWPYjyH8KY/77+7DFly5Z9jqjq+s9F1jrb9ZfV2LWv2vwOWHMa8k2+9DxWDESwMa3Jhi3tDdg2vUeJ2CzSTjCtbnVTe5yP1WxEmzmd/Wnmb2yOf1nDrpyHxm/87BoyHxm9v27bCTG4/zjzW9uLib7uHePuLP3kJ5kn2m+PUM7IbqzKfFSQfowwca8KehSpoYvDKNUbHnta4NufMG/eDhcVbmw3J7hjO5pY6juupDLHPGHs1BW19F+bTVFIxmYuUkKKx5kaVO577EnfDhik4NyU0tHFEws9tT/AIzG5Huvb3Yu8d+IEMAO68xxz2PxD3RjSzSMGDBhiyIwYMGBCzvKKyrqFqJWzH0dIqmSEBooSLKRp7TW8be7HGHNp2qpIPsqAqIrdcY6fQSfmjfc+y/LuxTV4+5Vdy++bc+XrLiy9E/8PkP6X/twq1z7Om/me9NnD1PMZdRzFatFFmRY4hueRJQ3HI4ZcIHRolqjMBpgU6odqf8Agx2G9Ty/ffD/AIu3Za4jbbXl3ABJIAAuSe7zOM8XiGrmqHrqdHloobxCJWsZgL6pVUghrNy5E2A8Rhs4p4f9Mh6oyvEmoFwlu2o5ob7gH/5Bwi5L6aMpFUld1SpE7LCKeG32ssAoa3fp527+/EOKXK45q158E40PHVPN6P1es+ksyL2baWQBmD3O1ge64x54azSWWqr45H1LDKqxiwGkFL22Fzv43xRyzM8uRO1izh3YgAXZoQzGwAAuSTt44suEP49mn5dP2eC9f3yUteSRfP0tN2KTMeM6OCQxTTojra6m9xcXHd4EYu8Qa/JYZg4eNCXUqWKgncW52vsMWN8E5112Ui8YcZxO1NJSVsYaOUF4y7KjrzOvbe1rW39Y7bYZP+0XL/8AWo/p/uxS9HaweiPFPHEJaR3SUsi3ABJDEkcrXF/5px56OcqjnNXVvEmieY9UrINkS4FhawuTY271xQErM1zyQRWqdstzOOojEsLh0a9mHI2Nj9IOJWOcECoNKKFUdygAfAY6YYtQ70j8WcXKktOaasgvHNpnhaRF1LybUTuNNiLDvI22x+S8Tw/ZBJlr4PR+pKPGZvnXuGVOV9lBO3fiS3DD0yytBFDVyTVDSkTALoVhyB7V7ED4nFPnedzUigzUOXqW9VA92c+CqIrnmPLfCzfFZXFw1d6rpwrxnHJUVFRPWpHG7aIadnAsq2Acg7qTbutzN77Y0TCDS5LJmVK6z0qUB1oyMqrqYDc3BAK9w3tzw/Ys202HNWqMK1IZpK8VFPOs9HIhSQawRGyctAHMknf+lc+rhpwndFP3v/20v1ziTurO1cB8V3elzbU1pqMLc6bxyE2vtfcb2tjjkWcVn2QekqWhcLT9beNGXcuFHM+F/ow4YTqf7/yfmK/tBiCKVHDKRRO6ccGDBiyelrMOP6aGaSFutLxkBgkTsBcAjcDwOKDIOMooHqTJJUypLKZIw0ExKAjdSSOXIADlbzx5oOKKekzPMuvZl1vFpsjN6se/qg25jni7/wC06g/lH/3Mv+DC771lz2bLgKJ/e6tMg4ohrNfU6/tZCsGQqQSL8j7MW+Efo6rUmnzGRDdXqAykgg2K7bHce/Dxi4NhOjdmbaMGDBiUxfM9RHpdl8GI+Bti96P5tOY0x8WK/FGH78V/EcGirqV8JpPrm30Yk8GC9fS/lV/vx8+zSQeK9TnIkwrjzYfknTiPpNqaaqmhWOErG1gSHvawIvZ7d+Kw9MFT/I0/wf8Ax4p+kEfdKpt+Ev7NMQf8lau1/RZ7EfyT/wB2HPmlzkAndc7D4DA9RG6RrQS0HXwHen7pYz6SOOOBQmiZCzkjfskEBTew+F8TDncWTwUcXVlllBeRge1eyamt87duVxsLYXOkN5ax4TFTVVo4ypLQONzY25d1sfvH9Q9Z6N1NPUfa0Ia8LixOnblvbScPfIQ57hvpXqudBhWPhgheOycxfrxrs36J8qc8eaLraEQVIA3QsQ3s8j5NbGR8XZ61VMC8CQPGCjKoIN737V7bj2YrqOumpJdaFopE8iD7GB5jyOGzpXhHpEElgGkgBa3eQefwNvYBhUkplYTtW4W3CYJmCxLWCiHA5XcdNweBFcaXLom++A/JP+tcKmYNeWQ+Lsf+I4a+if74D8k/9XCjVfwj/jN+s4S7+E3xPouhF/vZP7W/Ny5YfcjH3Arfyv8AycIWNAyUf/b9X5y/viGCDc+B+Sr0l7kf97Pms/wHBgOELpp+6SiRTZapNyIST7dMQwqcMG1bS/l4/rjDT0kR2p8tHhAR/wAMWFnhNL11KP8A98f0MD+7GqX+N5fILjYKhgD9/wCbl9DDBgGDHbXnKMGDBgQjEevrVhjeRzZUUsx8gLnEjETNMrjqImimXXG3NbkeY3BuN98Cg3WizLL8wWPLI4TClRVVsjTRwONQ7TnTI47lCre+3wBIm5nw1TLmOWxGnp16xJTNGijQWCAjuFwGva4xokdDGpUhFBRdCmwuq7dkHmBsNvIYr4uFKZapqsR/b2+dc7dnSbLewJXvt44plWfqTQHh+SoOD6sU9VLRy0sVPM13RoUISVBexv3Fbkb/AEHYu2PzSL37/H/r3Y/cWApOY3KKXmTkfZjOOEsooqrKqT0rQ3U9aQOs0kXkYkGzA8gDb2Y0nC/JwBQMxY0sVybns/uBtiCFV7C4g6fuvoolPTRVooKuB+rhpy5VWQi4K9Xp3I06bHxG2OfBjg1uZkEEGdNx+JhkfKojCYNCiIoU0AWGki1gBy2xxyTh+CkQpTxiNSbnckk2tckkk7YKUZDYPn5UrHFbmvEVNTAmaaOPyLDV7lHaPuGLLFPmHCFJPMJ5YUkkAC3bkQNxdeTW8wcSe5MdmrsrNM8pJs0mmqMvhkSMx6JHLaBUWI2VTzNgOZ7hex2LXw50g0UcaU8gajeIBDFKCNNtvWt9LWOHZEAAAAAAsAO72YgZtw9T1ItPCkngSNx7GHaHuOK5SNQkiJzTmadf35KXR1qSoHjdXQ8mUgg9xsR547Y40VGkUaRxrpRFCqPADYY7YunjvSxJwhMWYjMasAkmwKWFzyF15DlhWzrIXGY0Efp08jP11nJTVHZR6tlsNXI3HdjUMUlDwbSQ1DVCRATMzMXuxsWvqsCbLe55DvxUtSXxXVeqgNwZOR98qz4p/gw0ItgBe9u/HrBiQKTQ0N2RhO6Kfvf/ALaX65w44jUGWxwJohRY0uTpUWFzzOCtVBbbgVIZrC5wjZPmUU+eSvC6yIKMLqU3F+sU2vyPPD1iFl2SwU9+pijj1c9KgE+08zgIUOaSQpuPE0wRSzEBVBJJ5ADck+7HvEbMsujnieKVdSOLMLkXHtBuMSrnuSn0aKZVq6sggVVQzJf8BbhfpLD3YdccKGiSGNI4xpRFCqPADHfEAUFVjcrQFBoMliheV41IadtchuTc8r2J292J2DBiVYCtkYMGDApWC9IMGjMageLBv0kU/vx66O4dWZU/kWb4Ix/XbEnpRH3Rk80T6uJPRJS6q5mP+jiY+8lV/UWxxA3/ANiu/wBV6K6Wui8x/wCP/rSuOH6JZ89qnYX6ksw/GBWMH3b+8DHDhPjmrqMxSKSQdW7PdAigWCsQAbatiB34W8t4vkpqyonjVWMpk2a9u0+oHbw/ece+jo3zOAnvL/s3xdsvaaGn+bXzWebBVHK+VoIEYDeNU03XLVXfEnH1ZDXTRRyKESTSBoU7bd5F+/DD0i8Yz0TwrDos6sTqW/IgC248cZ7xiPunUflv7sM3TN/C034j/WXF+sflkNnQj5pHskBlwrcgpzTem/ZG65dIFqnL6StZVWV+w+nvBVj7dipt4ajjl0tj7dTfkP62F7MuKGmo6el0BRASdQa+rmBtbawJ7z7sMfS+P84p/wAj/WOKPcHscR/StEEL4J4Y3c5K8NK/JL/BXECUdUJpFZl0MpC2vvax3IB5ePfikle7E+JJ+Jvj8jjLEKoLEmwAFyT4ADmcPWVcCRU8YqcycRp82EHtMfBrbk/zV95G4whjXSDKNgulPLDhnmV3vOoUNSauqHxVBwzwdPWt9rGmMGzSt6o8QPwj5D3kYd0r8sp4Tlpldke/WTA9kPcfOGw3UcgQLbnnhX4m4+kqF6mBfR6cCwRbAsPBiNgP5o28b4U8XEjYtGa8yszsLNjO1OcgGoaNweBJ59w0TLxNwLNSDrFPXQHcSp3A8tQHL27jz7sLRGL/AIa4znozZTriPrRP6p8bfgH2beIOL2fh2mzJWloD1UwF3pnsAfNO4b+HZ5eriCxsmse/L6JgxMuG7OJ1b9sbfeHDx28FUcW8VJVxUqKjKYI9LE2sSQo7Nu7s8z48sceAotWY0w/nk/BWP7sU1XSPE5SRWR12KsLEYauiqjL5grd0aOx940D630YhhL5Re9hTO2PD4J4j2yur436lbYMGDBjvLzNGE7jvpOgyp4kmjlk61WYGPTsFIHzmF+eL/Nc/jpyokEx1XI6unml5eJijYL77Ywfp/wA6jqJqUxiUaY3B6yGWLmw5CVFLe6+BC3DhLiqPMKYVESSojEgdaoUm3MixIIvcXB5g+GLrGG8OccVtNlFBFQUM1Qw1mVzBKUt1jkKhUDUTfdgSBa255abllZNX08cqmpy99w8TxJq1bfysZuPBha9+VxYCExu4AJJAAFyTyA8T4Y8U1Skih0ZXVhcMpBBHiCNjjPOlLKahMpqmaumcBBdNEKhhrUWJSMNbfcAi/LlcYzz5Pi1TVriKbRTxrqmjNyHvcLZeStcX1c9rb3tgQvovBgwYEIxWcRcRQ0MDVFQSsakAkKSe0bDYb8zizxn/AE6/eab8eL9oMCFe8L9INFmDMlLKXZF1MpR1sL2vdlAO57jhjxhnyfs4jgp6rUkzFpV3ip5ZNgvImNGtzOx8caFxTxtIlLIaKmq5agi0amknABPziXjAsoubd5sMCE44MZ90a8YV8/2jMaOeKQAlZzEyo9u5xYBG8CNj4A89BwIRgxweujEixl0EjAlULDUwHMhb3IHljvgQlPjjpJpsqMQnSZjNqI6tVNgtr31Mv4Q2F8S+DeOqbM43en6y0ZAYOhUgkXG+6nl3E27+YxlnymPWoPZN+uLDB8nT71y/nT/s4sCFqmDFPxJxdS0CI9VKI1dtK7EknmdlBNgOZtYbeIxPy7Mop41khkSSNuTIQQfeP1YEKTgwYL4EIxnue9M1PRVLU9XTVMTDcNZGVlPJxZ7lTY+fMHcEY0K+Mo6cej+orxTzUqCR4tSOgIDFWIIIJIBsQdr/ADvbgQtD4e4mp66LrqaQSJextcFT4MpsVPLmMWmM86GeA5stppTUWEs7BigN9AUEAEjYtuxNrjlvi66ROOUyukMpAaVuzDGfnN4nv0qNz7hsSMCE04MZd0ZdM617inqlWKoPqFbhJPIXJKv5XIPd4Y1HAhUbcb0QqXpWqYknQgFHOk3IBABawY2I2BOLvVj5V6WIw2e1SnkZIwffGgx9C/5AZZFHvRUwVF3JiUmwG5JIJO3ed8CEy6sGrGb8OVvD1c4jghpDIeUb04Rj+LqUBj5Ak4k8VQZHlxi9KpaZOt1aSKYN6tr30qSPWGBCY+KeNaXLlRqqTQJG0qACxPidKgmw7z5jxGLLK82iqYllgkWWNuTKbj2eRHeDuMYd0w02WtlsFRl8dNZqgKXhRVP8G50tYAr3HSbd2JHyeMkd46mdamWNdQj6tNNibBtZ1BhcA2G19zvgQuvSl98X/ET6uKnh/ieWj60w6byrpJYXtzsRvz377jyxddKy/dA+cSfvH7sJ2ODK4tlcRzXpuCjZLgo2vFjKNFa8OcRyUUpkiCElSpDgkWJB7iCDsO/DOOmGq74oD7n/AMeEPBirZnsFNKdNgMPO7PIwEp9/7Yqn+Rg/4/8AHj9PTDUd8EB/T/xYQcGLe0y/aSP9Jwf/ABj81f8AE/F71ugNFFGEJI0DffxJ5jytjlxTxQ9dIjuipoTQAt/aSb+eKXBhZkc67O61R4WGPLlbWW67r3VjkOeSUkwmjClgCLMLix58iD8DjxnGdzVUhkmcs3d4KPBRyUf9HEHBiMxrLeiZ1MfWdZQzVV9yMGDBiqajHejrXidZI2KOpuGB3H/XhjhgwbKCARRVtxBxNNWGMzaC0alQVWxN9+14/QNz44f+hmMdVUN3mRRfyC3H6zjKsav0Mn7TUflF+rjZhXF0wJXC6ZjbFgHMYKGmnxWi4MGDHZXny86x4jGCfKTa89H+Tk+suND4/bK6CMVVVQQzdbKELLBEzFmDMWYta+ynvvfGT9KWd5TU0cLZdFFHIJftgWARsAUawYhQCLjuJwITvwl0g02V5FQNPqdpNYWNLFiOtfU1iRYAfSQPZa5504UdOacqrzwzoX6yMi6WNtJRrG47wSCPPFL0N8OUD5UktTT0zu8zrrmRCSb2VQXHwAwo9P2SwU1VTLTwxQq0RJEaKgJ12uQoFzgQn3pG42gqsmqOqSqKyRqVdqWdUI1qb9YU0Aed7YVPk1/w9Z+Tj+s2NM4TyaKryOkgmXVHJSxBhcj5oI3BuNwMTeFeEaHL2eOlRUkZVZ7uWcrchSdRJC3DcrC4OBCY8GDBgQqKv43o4KkUs06RTFQ4D3UEG4FnPZvcHa98K3TjVo2TTBXU9uLkwPzx54zD5Qn32H5vH9Z8bpl/A9AsaAUVLso5wRk8u8lbk+ZwIWdfJxqFWlqtTKPty8yB8zzw85Z0oUE9Y9GktpVbQpYWWRhsRG17Mb7b2v3XxZngqg/1Kk/3EX+HHzFU5Mk2evTD7Uj17RDQANCmYqNI5Cw5eFsCF9bWx+4500OhFW7NpUDUxuTYWuT3k8ycdMCF88/KLlK5jTMpKsKcEEGxBEj2II3BxoPRnRz1mWU9RNXVZeTXezR2GmRkHOIsdlBuSTcnGefKQ/j9P+bD9o+NQ6FfvJSeyX9tJgQs1+ULlphNFeeabUJv4UqdNjFy0ovO+978hi36C+HfSMukf0mqhtUONMMoVfUjNyNJ335+QxG+Ux61B7Jv1xYYPk6feuX86f8AZxYEJe6eOE1gpYJzPUzv13VjrpNQVSjMbDSLElV38scvk3QytLVMJSIUVA0VrhmfVpfn2SoQjz1eWGH5R/3ug/OR+zkxUfJm5V/tg/tcCFuGKGo4DoJHZ3pIWZiWZiguSdyT5k4vsGBCzfjvheho46epFLCIo6lBONOxikDRknx0uyOPNcMo6PcuP/c4P0BiXxfkYrKKop++WNlW/c3ND7nCn3YRehTj8VEAoag6amnGlQ3N0XYf0k9UjwAO+9hCUenuipaT0WGlhjhd9UjlBY6RZVFx3E6/0cR+g/g9q15JqhIpaWPsFZY1cs5FwFYi6BQQTv3gW3uFPpS4j9PzSaRDqRSIorb3VNrjx1NqYfjY+kOjvhj0DL4ICLOF1y/jtu3tt6vsUYEL3TdH2XxurpR06ujBlYRi4INwR5g74YcGDAhfKvSsoOfVIO4MsYI/oR41HiDiyTKOvoqrVJTSwSmjnNyynQQIJDzfSxVQ3OxW+x7OX9Kf3/qPysf1I8av8oWeIZYiuoMjTr1fitgS7Dy09k/jDAhZN0XcPTSyy1kMSTeghZeqcG0pv6gI5NpV2U79pV2N8WPTRxzBmT0bU7EosJZgRYoztZkYeICDlcbgg74cfk451F1NRS20zB+uv+GhCpt+KQP0x54yXi6pgbM6l4kHUekMQqmwZQ3a0n5obcjwv5YEJo4m4NWiyCllYfbqqdJHJ7l6qQxqB3WVrnvux8Bh9+Td/Ean84/s1xF6c81iqcnop4TeKSZWXyHVPsR3EG4I7iDiV8m7+I1P5x/ZrgQo/S4tq9fOFPrOP3YouGKGllkYVc7QoBcWHrHwvYhfhvhi6YR/nsZ8YB9d8LXDmWwTSMtROKdQtwxF7m4232G1z7scSX+OdOK9HwZ/+cw2R2dxqfhofkm6n4Gy6p1JS1jNLa6hipG3iNCkj2HbCHV0LRStE/ZZGKt5EG3vHfjRuFuG6COrheKuE0ik6Y7DtHSR3e2/ux64jyXLWrJJZ6zS+sGSKw7gBp2W42A8Thj4czQaAN81jgx/VTGMl725bFtN3dchp6qiz7o/6uugpoGLCZNWp7bWJ1k2A2AF/fbE+p4TymBtE1bJrXZgpHMc9ljbT7L4s8h4lWszkMgPVxwOkdxbvBLW7r3It4WxX5nwnlxnlMmYaHMjFl7PZJYkruO47Yv1baLmAHXik+0zZmxTve0hoJyiySSd9DVCvivC8OZNJZErHVjsCW7+6+qMD9WFPifh56KoaJjqFtSNa2pTyNu43BBHiMNS8P5NHZnrXkt80EG/lZYybHFHx5xItbU64wRGihEuLE7kkkd255eAwmVrcmoAPctuCfKZwGl7mUbLhWvCjQ8lA4ZyBqyoSFTpvcs3PSo5m3eeQHmRh9pOCsqdZyskrimv1rajtYEkiy2b1W9W/LCLwpn5o6lJralF1dRzKnnbzGxHsxp2Q01AaetenlbqpUJmG94gVe9gVuNixsb8tsXwzWOGwvv8NKSel5Z43WHODaFZed638NlFXo/ywPCt5SZwWjGtu0AoY8l27JB3tiozngGldJ/QpWMtPfXExvyvcC4BB2NjuCRbzw69RT9dQfbW1pG/ULb+EUxgMW7O1lse7CxnPElJQNV+jlpKqd2D3Bshue8gCwJOwvfxxokZGBqAB+nzv8lycNicU946tzy6tjt7xGt8MvHmssw0Z7wxHDl9JUqWLzeuCRbdS2wtta1sK4xrMucQU+VULT061AZVCqwXY6Sb9oHuuMYYWNcHXyX0vSE8kTourBNu2HHQ81k2NU6GG+11I/np9U/3YR+KM7gqWQwUy02kENpt2r2tsAALb7+flh06F22qh5xn6HxfDACYAG/8LN0u5z+j3Oc3KdNNPtDktMwYMGO0vPVj/wApKptR0sf4U5b9FCP6+EjizhoUnD1AdtdRN17kd+qMlBfyTTt4lvHDt0m5Uc1zqioF3jgjMs7D5iuw1A+BKogHm4xnvSatTR/cyUXpopjNSub3EbBgEB7wL28QQe4jAhNPAHRoM1yqAy1UyRxyS6YkVNIJbdjcXYnz5d3M3pum7IWpDQQmWWcJC6rJJ6xAe+m456Qyj2Wwz9D/AElUFHlywVE/VSCRzYo5FmNxuqkYa8+4xyKvi6upqIJUBuNWsEHxVgAyn2HAhKHBvTzSU1DTwTQ1BkhjEZMYQqQuwN2cHcWuLYX6Lprf7MtWvGeodBAYgQWWMHUCO4uHu1v5xHni9lyjhQc5vg85/UpxIyzN+F6SRZIR1kikFSY53se4gSDSDfkbXwIW1K1xfH7jlSVHWIr6WXUobSwswuL2YfNPiMR84zmGlhaaeRY415sx+gDmxPcBucCF89dP8RbN1VQWYwRgAbkks9gANycbhTrmIVR/mewHdL4e3EPgLiD7J0TVDAqWkmRWAAZU1tose4hGUX8RfCpwX0sOMwky2tIdlmeGKoAClyrFVEija7W2ZQN7C298CE92zH/wfwl/vx895Jl80nEuyamTMGeTQDpULMS7b7hRY88ax0p8a1WUy088RWWCYlHhcDYqAQUcDUuoX56gCvLfDFQ50czy4T0MpgkkUlCVVtLqbFHDAgi4sTbkbjuwITQMGMh4E6cDLOtJmEYimL9WJEuFL306XU30HVtcG1zyA3xr2BCwj5QHDdTPW07wU80y9RovGjN2g7Gx0g22YHf92Hfo56PYY8tp1rKSEz2YvrRS3admUMfEKVFu7l3Y0DBgQvn75QuSQU7UXUQxxahNq0KFvYx2vbna5+OLjoJ4UpKnLpHnp45XFQ6hmW5sEjIHsuT8cRPlMetQeyb9cWGH5On3rl/On/ZxYELj0sdFyyUkYy6jj60TAto0qdGlhzJAI1FcTuhPgGoy2KoapCq85S0YIYqE1bsRtcl+QJ5ee2l4MCEYMGDAhGPmfpt4f9BzPr4H0ekgzAK1mR72c7G4DHtA95LDuxr/AEidKtPliFFtNVEdmIHZb8mkI9Ud9uZ7rDcZJw30c1+eVBq6tmiikOppWG7juWJPC1gD6oHK9rYEKo6HqelbM4mq5VjCdqIPsHkB7ALclse0L8yAO/H1Xj5O6QOjKoyuQkgyU5PYmA28lf8AAb6D3eXrhXpczCgARJRLEOUcwLADwU3DKPIG3lgQvq/BjJOFen0VUixNQztK3IQESX87NpKjxJJt441oHAhfK/Sn9/6j8rH9SPGr5jkv2azi7jVQZcShvylmuC6DxAIUN+Lb51xk/Sst8+qRci8se45+pHyx9NUOXx0lOI4IzoiU6Y1tduZ5sRdmN7ljuTcnAhfKs8lTlWYTGNXidWmiW6kXDBkBH4VgysLd4U4uuI+jNqHJo6qdSKmWoS6/yUZSSykfhFtJPhsPG+3ZVwW81WK/MCsk6/wECkmOmHda4HWSd5ewF+Q2BDLm0MDxlKkRNG3NZdJU233DbGxscCF8vTVEjcOor30JmFoyfOFiwHkG39rHGofJu/iNT+cf2a4qOnfP6JqSnpKWSEtHLr0Q6SqKFYWOjsqbsNufPFv8m7+I1P5x/ZrgQvPTF/HIvyA+u+Fvhc0/Xf51FLMmk2WLnfxIBBItfkcXfSzPqr7fgRIPpZv62I/RlmnU16DumBjPv7S/8Sge/HFfRxHxXomHzM6MBF2G3oa7900cN51lTVUQp6aRJSSEYjYEqb3+2Huv3HHPP81ylamYT00rShyHYXsT4j7aP1DFRBlYp8+SNRZeu1KPAMhYD3Xt7sRczWP7Nt11ur9JGq/K21r+V7X8r4aXkNoge9Wywtw0bps7Xvox5veN77X6c1bcKVFO2bRGlgkgjaJ9nv2tidQuTYbAc+7uwu1OVNV5pLCpAMlRKLnuAZiT52UHGiNJJ9nkD20CmbqgPDbVfz1BvcBhQ4Z2z4/l6gfRJgezZp+14clME57czdxCCNc32jqTv3qwqOH8nhfqJZ5OtGzNdrA+ZC6F/d34VOMOGTQ1HV6tSMNSMeZHKx8wRb4HvxZVWXCbPGibcNU9oeIB1EfAEY79LGY9ZWiPuhQL727Z+gr8MLkDSxxoCjQWrCukZiI2Z3OzMzOvhtVctdEucP09O86iqkMUViSwF725LsDa/jY/TjQBBJU07UuW0xp6aT155brrHI6Qbs1wLX3222xn/D+cClnWUxJNpB7L8rnvHOxHs78aNkfFs9bSZi72Xq4j1YTbTeNz63MnYb/qxOHLaynfX92q9KiUOEjRYFbnQG6vKNyL4mu5WGf5BMxpHpJImmohYqTbVdVFjv2bhTsbbNzxRcQSUc6Oa2nkoqrSSG0khyBtpZRpk7hvv59+Dhzhj0OtoHEjMamORnFrAWiDW57i7d/hfEbiHpElWWqppIYZoxI6LrB2sSBfua3sB88Oc4ZSXad242+i5sEUhkayE5wBYcOw6sxBGtgjMCaIS5/krfLhWrIGs+l47er2tIN77ndTa3JsMPFo+42Xe1fqNjlwRC0+W5jAoLGyuqjmWsSLDxJjGGU5FJJS5TG0bfa5EaQEHshVJOrw3AG/jhccds7I3HqtmJxRZMBKfckJ+GSx86Wf8WcKeg9QGk1vImpltbQRba99xckX/mnDR0MS/bKlfFEPwLD9+KTpQqi+YyA8o1RB+jqP0scWvQ1/GJ/yS/W/+cVjAbiKbzTcU58nRRdKbJAPmQQtawYMGOwvgVW5XkEVO80iAmSofXK7G7Mfmi/cqr2VUbAe8nxxFwvTV0XVVMSyLzF9ip8VYbqfYcWuDAhY/X/JupWJMVTPGPBlR7fDTitk+TOfm1/xp/7pcblgwIWE/wD00P8A68v+4P8AzcXXB/QGKOsiqJalZ1iOoR9Vpu1uyblz6rWblzAxrmDAhGMQ6V+jrNK/MdUQ6ym0qI7yKqxdkB7qTe5a5uASQR4WG34MCFQcDcLDLqGKmDaygJdvwmYlmI8rmw8gMIlN0IN9mGrXnXqfSDUKig6y2vrArdwAbvFyQOQvtrWDAhKHSXwF9laZIhJ1TxyB1YrcHYqQRcdxvfyxP4H4RXLaNKZXMliWZyLamY3JAudI5AC55YYMGBCxLMOgyolzd6jrY1pnn68kE6xdtbIFtYG9wDe1rHntjbcGDAhGDCxxzxRLRJE0UayF2IIOrawv3YseFs2eppY5pFCM+q6i9hZmXv35AYWJAXZOK0uwsjYROfdJr5/RZt0+8K1VYaI00DzaOtVtAvpLdXpv4A6W35bYZehvhOfL8v6uoAWR5WlKXB0gqigEi4v2L7Hvw9HCG3SBL9kvROrj0dd1ertarePO18D5Gsq+KMPhZMRm6se6LPgnzBhDz7j2ogrTTpCjIGQaiHv2gpPI221H4YfBgZIHkgcETYWSFrXP2cLCDhBziXOK4mOmjXLYTsZpWVpmH8xELCP3m/mMP2DDFmSFwt0N0VI3WyBque+oyTbjVzJCcr33u2o378PtsGDAhc6inWRSjqrqwsysAQR4EHYjGV8V/J9pZyXpHNK530Eaoz7BfUnuJHgMaxgwISZ0YdHoyqmZWKPPI15JFB5D1VBO9gN/axw54MGBCxvijoWqazN5KoyxRwO6Ne7F7KqggLpte6n5392NkwYMCEYjV2WxTKUmjSVTzV1DD4EEYk4MCF8+8V9AdU1bIaNYlpnOpNUltFwLqRYnZr2tfa2NS6MeA/sVSGJnEkkj65GW+m9gAq33IAHM8yTyw4YMCFh/SgPujJ5on1Riv4Hpy+YUwHdIG9ygsfoGG3pTyMvWUzjZZgIi3gQ3M7j5r+PzTj3wtw+lDU62frHKERgrpG9izAhmvZQQfaeeOT1DnTk8L/VfcjpGKPo5rb7RZQHhovGaTBuIorfNZFPt6sn94xK4n4fy01cktRVlHLBpIgQe4bWClhcW+OIeXcMyJXipeQyESGQkKAGJ1k2JfkB4X8LbXxA4n4XqaqtllWIrG9iHPLaMXHZuxNwRsOeGOa8NJLbt2yyRTQOmY1k2UNiokacdtR8eatsr4sSrzqJlusYieKO+xJsWvbuvawHkPHEDKcukGfserawmlckqQApD2a/gdQt43xWQcCVaMHQhZE7QNz6yu4XQQp/ABu1h2hhszDNs2MJCLFflqUESWtu27dWu9/Pa9uWBrXkXIDobVpJIGOyYZ7aczJqarXfbXf1S56cEz8uSLeklb+0dX+/ETpOpyuYyk/PVGH6AX9anHmbo/q1LHsEqNVwxux7RIBKjfsnc2FyN/CZxbldbM0RnaF3ULGNAYHdmGpiyAHdGJIO3OwBvhLmPLHAtO9rdFPh24iN7JGmmZD+RBS/w3lCVM6xPMsKkElm8u4XsLnzPcfZhqz7P6SkpZaKhu7SDTLNcEHuI1fPNrjYBRc23wuUnDwqOt6h76XVEDg9u6uxNwpCX6u41WADWJ23cOHeEKamCvVfbZSQAh9RSWVB2bXY6nQXYWF+XfghjfVNA8UY7FYcPDpXONVUdcdwTz+V+S/eMs2em+xU6blIibHkQVjDD3qSL+eI2eZdQ5hG9VTzLBPbVJHKwFzbe4J2P85bg+GL+TNErFKVNPGYSmtGR7mP1BYtpAV+2vqE23B23KjXdHnOSGW8JTWhYEnuIB0A6hpJOpR3cu/D5GON0LB+m652ExELQ0PcY3tvUagguJo+fqFK4EqWp8uzCpW6myqh8GANufg0i44cO9IVY9VAkk2pHlVWBRBszAcwoI54uPsK/2IFNGvbLu0liDcqXYAeN2jRfYMJUPCNdqGmmnDA3B0EWI5HUbAb+eEv6yMMDb2/VbYDhMU6d0mWy4gE1oKoEX4Wp3SVTFMxmv88I496AfrU4aOhijNqmW2xKIPcCx+suInSjSGWekRRrqWjKsi7940+7V1m/gCcP/CmQijpY4diw3cjvY7sfZ3DyAw2KI+0F3Aeqx43GgdFxx/zOAHwad/A0rjC5x3m09NTddBpurDXqW/ZO1+Y+cV+OGPEPN8vE8EkTcpEK+y42PuNj7sb3glpA3XzGHe1krXPFi9R3cVTcH8TmoojPKVDIXElhYdntXt3dgjCfkHSdUyVUKSiMRSOFNlsRq2G9+4lcUGU54aejrqdjZ30qB53KS/8ACMT+IeHzDldDMBZwSWP5Xtr8NIHvxzjM9zQQdhZ86X1jej8PHK9sjRT3ZW93Zux8SAnHpE4wkoupEOnW+onUL2UWHK45k/Rim4i41rqNoNfVkSRLIw0d/wA9fW7tvjiunqRmma045oqRlh3WC9ZIP0m0YZuljKuspFlA7ULgn8Vuy306D7sXc57w97ToNvVZYooIHwQSsBLgc19/uqy414oNLRiWIqWkZQlxcb9om19+yD8Riu6PeM5ax5o59OpAGXSttrkNcXPI6fjhNnzA14yylvfSNL/paN/ZGmr+li0q6gZfnbOezFKpY+x1uf8AzFwdc4vD77Og8wpHR8bIHQFv/kIc4HjoaAHiArSXjOpkzQ0kPViMSaSStyAovIb38mA92PzhbjepkrzS1PV7a07K27Sb+J2IVvoxE6JqAyS1FW/MnSD5sdcn9X4nETjiD0TNoakbK7I59qkLIP0bH+liM7w0Sk8fyVjBhzM/BhosMoH+oC/34K24848mpakQwaNkDPqW+5J8xbsgH34v8n4n6zLfS3tqWNy4Gw1JcEW7rkfThO4foRmNfmEp3Qo8an8e8aH9BSffheo8+MeW1NKdmaVLDyP8J8DGB/Swde5ri4nQ3XwUno6KSNsLW9tpZmP92/kn/o84lqq0ytNo0JZRpW12O53ueQA/SGHY4W+A8sFNQRBuyWHWuT3at9/Cy6R7sW4r45kcQyI50kXRg1iQbXsdsbIrDBmOq4OOyPxDzEKaDWm3L80g5l0g1VRVGny9FNiQGIBLW5tudKr7fLxtiJnPSBmFMVhljjSUblrXDqbaSLNbubcH3C2InRI4WtdW2YwsAD4hlJHtsD8DiV0xToZ4FHrqjFvYSNN/g3xxgL3mIyZjdr6VuHw7Ma3CdU0ty3fHbc93qrzifjGop6GjnTRrmCl7rcbpq2F9t8WeW8WWyxayosTpJIUWudZVQB3X2GFDjr715d+Kn7LBmkTHh6nI5LIC3s1yD6xXDetcHu12bfyWT2KF8MVgC5SCe63aKRl3Fua1ZaWnij6tDbTYWPfpuzAsbW5W5jlhcyivM+bxSsugvOCV8DyI+IOH7oolU0FhzWR9XtNiL+4jCPSTK+dhksVNUSCO/tHce03Pvwp4OVji67K2QOYJMREyMNDWkAj153uEz8R8c1MGY+jp1fV6ohutz2wt97+Zxc8dcWyUaosEeuR7m5ViFA23A5kk7b9xwjcaffn/AGkH6kwwdJPF00MqU0DdWWUMzjn2iQoB+aNrk89xhnWkB9njosnsUbnYYNYDbbPC9BqVEzDinNKNIppxC0cnzdPLa+lrWKm1/HkcNWccUn7GGsgsCVRgGF7XdVYHxtcj3Yz/AI54clpYommq3nd29RtVhYbsNTG9rgXsOeL2T/8AGx+KP/6BiGveC9pva1abD4d7IJWhpuQNNAgEXyPhS4ZRxnmdXG4p4o2dDdpLAAAgaVAZrFrhj393LE7gfpAlnqPRqlV1nVpYDSbrclWXlyB3FuXLHbofH+aS/lj9RMLGRj7vn84m/VJga57Qx2Y6lWkigkdiIRG0ZBYI3ulseFLjzjf0FVSNQ0zgkauSry1EDc3NwB5Hw3Y5s0iRwjSxq5tZS6hjflYE3N8ZN0qIVzBWb1TGhHsBa4+N/jjTiZCxhLVyOicKyfEhso0omuasJ+N8yo2jaqjRkkGoCwBttcAqeywuNmB54bOIeOY6ekjnQazOAYlO17i5LeAFxfzsPPHfijPKOBYzVKHDk6PtYfuFyL8tiN8IXSc6ulFLEumFo20DTpAuVPLuuLYS9zomup1/MLdh4osbJFniyAk2RoDQJrx01+KmpxLm7w+lLHH1Ni1tK+qOZA1ayPO/nhr4J4xFdG11CSx21qDsQeTL32Njt3Yk5LVx/Y2J7jqxTrc9wASzD3WIxn/Q9E3pUrC+kQ2PtLLp+q2JBcx7BZNqHsixGHmd1YYYzoRpxqjzKkRdI1aap4UjjlOt0RAtiSCQpJ1cgBc8uXMc8FTx3mFFUBKtEYGzFQALqTzRlPt53xX8Fj7tH8pP/XxY9Mo+2U34j/rXCMz+rMmY6FdEw4cYtmG6ptObZPHjty2UjOeL8y6v0qKJYqX5uoKzFSbBnF7gHbkBz5nnhn4I4s9OhZmUJJG2lwORuLgi+4vvt5Y4Zqv3Fb80X6gxQdDfq1Xtj/U+Htc5srRd2FzJY4ZcFI8MDSx1AjlYGvPdPmb5QlTHoe43DKymzIw3VlPcQcJdXwBW69SVqtbkXjGq1iLEgHVszc9tybDGhYManRh2648OKkhFNojkQD8wkKLgivtZq8AfzYgf7sT4OEKsAKcxfSOQEEdhbla98N2DECJvf5lXOOkPBn4G/RK6cITD/v0vuihH9TH63CEu3+ey7eMUB/s8M+DFurHf5lU9qk/p/C36JOqeCKhuWYSjv2iQfV04rKrowqHJJr3YldJ1RnkRYiwktaxI958caJgxQwMO9+ZTmdIzs93L+Fv0WYUvRZVwkmGrRSRY9lhf2jcf3d2OUnRbWsRerVrcrtLtuDt4bgH2geGNUwYp7LHVa+af/rOJvMct88o+iy1ei2tup9MA0iykNJ2R4DfYbDl4Y7UnRlWRhgtaqhhY2VjcWt3nbba43ttjTMGJ9mZ3+ZUHpjEkV2fwj6LPcs6OauE3Wvt32MZcbm57LuRz3vbDNS5LUj+ErXb8WGJT8SrYvMGLtha3a/MrNLjpZTb8v4W/RVuW8PwwMzopMj+tK5LO3tY728hYeWLLBgwwADQLK97nm3GyjBgwYlUSLnPRVHPUSTdcyCRtRQKDufW3v3m59+GbPsgSqpmpydCkCxAvp0kEWHuti0wYUImC6G+62Px078mZ3ue73bfTilbhHgJKGR5BIZGZdIuoFhe55E3vZfhhgzGhWaKSJvVkUqfeLXxJwYs1jWtygaJUuJlmk615t3PwSZwz0bJSVCzdc0hUEAFQNyLX5nuv8cS+L+BUr3jcyGNkUrsoNwTccyLWN/jhowYr1LMuStE89IYgyiYu7QFXp/hVfDeQrR06wqdViSWIsWJNySPgPcMReLuEkr40VnMZRtQYC/MWItfv2PuxfYMWMbS3JWiS3Eytl64HtXdqi4S4UWhidFcuXbUWIt3AAc+6x+OKGu6KIpah5jMwV5C5QILbm7Le/fv3d+HvBiphYQGkaBNZj8QyR0rXdp250XGqptcbpyDKVv4XFsUXB/BooBIBIZOs081Atpv4E+OGPBi5Y0kOO4SGzyNjdED2XVY8Nkk570YRzTGaKVoHY6msLi/ew3BUnnzwmcf8LrR9RZ3leTrC8jndraAPYBc+J3542nGb9LygtTXHdJ+tMY8TCwRlwGv6ru9E4+d+Jjie626/I8d1azcJivy6iQyGPRGjXCg3vGB4jF3lvDUcdGKRz1qBSpuLXBJPcduf0Y68M/xOm/Ip9UYs8aGRt96taXKnxUtmLN2Q4keNnXms+XokCuerq5UjbYqBuR4FgQD71xKoei6OGqSeOVgI3DLGVB5d2q9/fh3wYgYeMcEx3SuLcCC/cVsPp+qT856O1qKz0ozMp1IdIUEdi3ffv04kcXcBx1xVy7RyKNOoAEEXvYja9iTuCOffhowYsYWEEVvulDH4hpYQ73RQ229fikA9EytHaSpld9grkbKBzAUseft92Lw8HD7HehdabWt1mkX/AITrOV7eXPDHgxAgjbsO5Wk6RxMlZnbHMNBv5foqPhLhcUMTRiQyan13It3AW5n8HFbRdHqx13pnXMT1jyaNIt2wwte/dq+jDdgxbqmUBW2yX7bPme7Nq8U7bVK+ccDLPWx1RlKmModGkEHQ2rnfvxN4o4SirkCyXVlvodeYvzG+xB228u7F3gwdUzXTfdR7ZMCwh2rdB3LP6XokTWpnqZJUXYJbTsPm3LNYeQt7sNub8Ow1MHUSL2BbTp2KWFgV8LDbwttizwYhsLGggDdWlx2Ilc1z3mxtwryWeHok2KCslERN9Gn/AN+m/npw3cPcNw0cXVxA7m7Md2Y+JP7hti1wYGQsYbaFM+PxE7ckjrHwHnW6UMm6PVp6z0oTMx1O2jSAO3fvv3asSOMOCFr2jYymPqww2UG9yD3keGGfBg6lmUtrRHt+I60TZu0BQOm37Kq6nIw9GaXWQDEItdt9lC3tfyxA4Q4OFAJQJDJ1hU7qBbTfzN+eGPBi3VtsOrUJQxMojdHfZcbIX//Z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pic>
        <p:nvPicPr>
          <p:cNvPr id="311311" name="Picture 25" descr="C:\Users\zhangkun\Desktop\3.jpe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786188" y="1000125"/>
            <a:ext cx="2043112" cy="601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12" name="Picture 27" descr="C:\Users\zhangkun\Desktop\logo.gif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6072188" y="4500563"/>
            <a:ext cx="1695450" cy="447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1313" name="Picture 28" descr="C:\Users\zhangkun\Desktop\bac61179cccf871.jpg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3071813" y="2286000"/>
            <a:ext cx="2643187" cy="19827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24" name="直接箭头连接符 23"/>
          <p:cNvCxnSpPr/>
          <p:nvPr/>
        </p:nvCxnSpPr>
        <p:spPr>
          <a:xfrm>
            <a:off x="2500313" y="1714500"/>
            <a:ext cx="1071562" cy="50006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/>
          <p:nvPr/>
        </p:nvCxnSpPr>
        <p:spPr>
          <a:xfrm rot="5400000">
            <a:off x="4106863" y="1892300"/>
            <a:ext cx="642938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rot="10800000" flipV="1">
            <a:off x="5357813" y="2000250"/>
            <a:ext cx="1000125" cy="285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rot="10800000">
            <a:off x="5786438" y="3071813"/>
            <a:ext cx="714375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/>
          <p:nvPr/>
        </p:nvCxnSpPr>
        <p:spPr>
          <a:xfrm rot="10800000">
            <a:off x="5429250" y="4286250"/>
            <a:ext cx="571500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rot="16200000" flipV="1">
            <a:off x="4536281" y="4321970"/>
            <a:ext cx="1000125" cy="7858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箭头连接符 35"/>
          <p:cNvCxnSpPr>
            <a:stCxn id="344080" idx="0"/>
            <a:endCxn id="344092" idx="2"/>
          </p:cNvCxnSpPr>
          <p:nvPr/>
        </p:nvCxnSpPr>
        <p:spPr>
          <a:xfrm rot="5400000" flipH="1" flipV="1">
            <a:off x="3669506" y="4634707"/>
            <a:ext cx="1089025" cy="3571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/>
          <p:nvPr/>
        </p:nvCxnSpPr>
        <p:spPr>
          <a:xfrm flipV="1">
            <a:off x="2786063" y="4286250"/>
            <a:ext cx="1071562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>
            <a:stCxn id="344069" idx="3"/>
          </p:cNvCxnSpPr>
          <p:nvPr/>
        </p:nvCxnSpPr>
        <p:spPr>
          <a:xfrm flipV="1">
            <a:off x="1809750" y="3573463"/>
            <a:ext cx="1190625" cy="603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箭头连接符 41"/>
          <p:cNvCxnSpPr/>
          <p:nvPr/>
        </p:nvCxnSpPr>
        <p:spPr>
          <a:xfrm>
            <a:off x="1857375" y="2643188"/>
            <a:ext cx="1214438" cy="142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1324" name="Rectangle 3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44093" name="Picture 29"/>
          <p:cNvPicPr>
            <a:picLocks noChangeAspect="1" noChangeArrowheads="1"/>
          </p:cNvPicPr>
          <p:nvPr/>
        </p:nvPicPr>
        <p:blipFill>
          <a:blip r:embed="rId1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500438" y="5929313"/>
            <a:ext cx="50673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1326" name="Rectangle 31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4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440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440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实体对齐实例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1045" name="Picture 21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71500" y="928688"/>
            <a:ext cx="7831138" cy="4071937"/>
          </a:xfrm>
        </p:spPr>
      </p:pic>
      <p:pic>
        <p:nvPicPr>
          <p:cNvPr id="1046" name="Picture 2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357688" y="4929188"/>
            <a:ext cx="357187" cy="625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aphicFrame>
        <p:nvGraphicFramePr>
          <p:cNvPr id="1047" name="Object 9"/>
          <p:cNvGraphicFramePr>
            <a:graphicFrameLocks noChangeAspect="1"/>
          </p:cNvGraphicFramePr>
          <p:nvPr/>
        </p:nvGraphicFramePr>
        <p:xfrm>
          <a:off x="3714750" y="5572125"/>
          <a:ext cx="1643063" cy="674688"/>
        </p:xfrm>
        <a:graphic>
          <a:graphicData uri="http://schemas.openxmlformats.org/presentationml/2006/ole">
            <p:oleObj spid="_x0000_s2057" name="Visio" r:id="rId5" imgW="1811516" imgH="743500" progId="Visio.Drawing.11">
              <p:link updateAutomatic="1"/>
            </p:oleObj>
          </a:graphicData>
        </a:graphic>
      </p:graphicFrame>
      <p:sp>
        <p:nvSpPr>
          <p:cNvPr id="1049" name="WordArt 25"/>
          <p:cNvSpPr>
            <a:spLocks noChangeArrowheads="1" noChangeShapeType="1" noTextEdit="1"/>
          </p:cNvSpPr>
          <p:nvPr/>
        </p:nvSpPr>
        <p:spPr bwMode="auto">
          <a:xfrm>
            <a:off x="200025" y="4938713"/>
            <a:ext cx="3657600" cy="704850"/>
          </a:xfrm>
          <a:prstGeom prst="rect">
            <a:avLst/>
          </a:prstGeom>
        </p:spPr>
        <p:txBody>
          <a:bodyPr wrap="none" fromWordArt="1">
            <a:prstTxWarp prst="textCascadeUp">
              <a:avLst>
                <a:gd name="adj" fmla="val 44444"/>
              </a:avLst>
            </a:prstTxWarp>
            <a:scene3d>
              <a:camera prst="legacyPerspectiveFront">
                <a:rot lat="20519997" lon="1080000" rev="0"/>
              </a:camera>
              <a:lightRig rig="legacyHarsh2" dir="b"/>
            </a:scene3d>
            <a:sp3d extrusionH="430200" prstMaterial="legacyMatte">
              <a:extrusionClr>
                <a:srgbClr val="FF6600"/>
              </a:extrusionClr>
            </a:sp3d>
          </a:bodyPr>
          <a:lstStyle/>
          <a:p>
            <a:pPr algn="ctr"/>
            <a:endParaRPr lang="zh-CN" altLang="en-US" sz="3600" kern="10">
              <a:ln w="9525">
                <a:round/>
                <a:headEnd/>
                <a:tailEnd/>
              </a:ln>
              <a:gradFill rotWithShape="1">
                <a:gsLst>
                  <a:gs pos="0">
                    <a:srgbClr val="FFE701"/>
                  </a:gs>
                  <a:gs pos="100000">
                    <a:srgbClr val="FE3E02"/>
                  </a:gs>
                </a:gsLst>
                <a:lin ang="5400000" scaled="1"/>
              </a:gradFill>
              <a:latin typeface="宋体"/>
              <a:ea typeface="宋体"/>
            </a:endParaRPr>
          </a:p>
        </p:txBody>
      </p:sp>
      <p:sp>
        <p:nvSpPr>
          <p:cNvPr id="2062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3" name="Rectangle 5"/>
          <p:cNvSpPr>
            <a:spLocks noChangeArrowheads="1"/>
          </p:cNvSpPr>
          <p:nvPr/>
        </p:nvSpPr>
        <p:spPr bwMode="auto">
          <a:xfrm>
            <a:off x="0" y="2133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064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5" name="Rectangle 8"/>
          <p:cNvSpPr>
            <a:spLocks noChangeArrowheads="1"/>
          </p:cNvSpPr>
          <p:nvPr/>
        </p:nvSpPr>
        <p:spPr bwMode="auto">
          <a:xfrm>
            <a:off x="0" y="213360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066" name="Rectangle 1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067" name="Rectangle 11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4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对齐过程</a:t>
            </a:r>
            <a:endParaRPr lang="zh-CN" altLang="en-US" dirty="0"/>
          </a:p>
        </p:txBody>
      </p:sp>
      <p:grpSp>
        <p:nvGrpSpPr>
          <p:cNvPr id="315394" name="Group 68"/>
          <p:cNvGrpSpPr>
            <a:grpSpLocks noGrp="1"/>
          </p:cNvGrpSpPr>
          <p:nvPr/>
        </p:nvGrpSpPr>
        <p:grpSpPr bwMode="auto">
          <a:xfrm>
            <a:off x="457200" y="2714625"/>
            <a:ext cx="8229600" cy="3411538"/>
            <a:chOff x="1200" y="1776"/>
            <a:chExt cx="4382" cy="2294"/>
          </a:xfrm>
        </p:grpSpPr>
        <p:sp>
          <p:nvSpPr>
            <p:cNvPr id="315397" name="Line 69"/>
            <p:cNvSpPr>
              <a:spLocks noChangeShapeType="1"/>
            </p:cNvSpPr>
            <p:nvPr/>
          </p:nvSpPr>
          <p:spPr bwMode="auto">
            <a:xfrm>
              <a:off x="1200" y="2112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/>
              <a:tailEnd type="triangle" w="med" len="med"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315398" name="Group 70"/>
            <p:cNvGrpSpPr>
              <a:grpSpLocks/>
            </p:cNvGrpSpPr>
            <p:nvPr/>
          </p:nvGrpSpPr>
          <p:grpSpPr bwMode="auto">
            <a:xfrm>
              <a:off x="1440" y="1785"/>
              <a:ext cx="480" cy="327"/>
              <a:chOff x="1104" y="1785"/>
              <a:chExt cx="480" cy="327"/>
            </a:xfrm>
          </p:grpSpPr>
          <p:sp>
            <p:nvSpPr>
              <p:cNvPr id="315450" name="Line 71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51" name="Text Box 72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>
                    <a:latin typeface="Times New Roman" pitchFamily="18" charset="0"/>
                  </a:rPr>
                  <a:t>Step 0</a:t>
                </a:r>
                <a:endParaRPr lang="zh-CN" altLang="zh-CN"/>
              </a:p>
            </p:txBody>
          </p:sp>
        </p:grpSp>
        <p:grpSp>
          <p:nvGrpSpPr>
            <p:cNvPr id="315399" name="Group 73"/>
            <p:cNvGrpSpPr>
              <a:grpSpLocks/>
            </p:cNvGrpSpPr>
            <p:nvPr/>
          </p:nvGrpSpPr>
          <p:grpSpPr bwMode="auto">
            <a:xfrm>
              <a:off x="1968" y="1776"/>
              <a:ext cx="480" cy="327"/>
              <a:chOff x="1104" y="1785"/>
              <a:chExt cx="480" cy="327"/>
            </a:xfrm>
          </p:grpSpPr>
          <p:sp>
            <p:nvSpPr>
              <p:cNvPr id="315448" name="Line 74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49" name="Text Box 75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>
                    <a:latin typeface="Times New Roman" pitchFamily="18" charset="0"/>
                  </a:rPr>
                  <a:t>Step 1</a:t>
                </a:r>
                <a:endParaRPr lang="zh-CN" altLang="zh-CN"/>
              </a:p>
            </p:txBody>
          </p:sp>
        </p:grpSp>
        <p:grpSp>
          <p:nvGrpSpPr>
            <p:cNvPr id="315400" name="Group 76"/>
            <p:cNvGrpSpPr>
              <a:grpSpLocks/>
            </p:cNvGrpSpPr>
            <p:nvPr/>
          </p:nvGrpSpPr>
          <p:grpSpPr bwMode="auto">
            <a:xfrm>
              <a:off x="2496" y="1776"/>
              <a:ext cx="480" cy="327"/>
              <a:chOff x="1104" y="1785"/>
              <a:chExt cx="480" cy="327"/>
            </a:xfrm>
          </p:grpSpPr>
          <p:sp>
            <p:nvSpPr>
              <p:cNvPr id="315446" name="Line 77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47" name="Text Box 78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>
                    <a:latin typeface="Times New Roman" pitchFamily="18" charset="0"/>
                  </a:rPr>
                  <a:t>Step 2</a:t>
                </a:r>
                <a:endParaRPr lang="zh-CN" altLang="zh-CN"/>
              </a:p>
            </p:txBody>
          </p:sp>
        </p:grpSp>
        <p:grpSp>
          <p:nvGrpSpPr>
            <p:cNvPr id="315401" name="Group 79"/>
            <p:cNvGrpSpPr>
              <a:grpSpLocks/>
            </p:cNvGrpSpPr>
            <p:nvPr/>
          </p:nvGrpSpPr>
          <p:grpSpPr bwMode="auto">
            <a:xfrm>
              <a:off x="2976" y="1776"/>
              <a:ext cx="480" cy="327"/>
              <a:chOff x="1104" y="1785"/>
              <a:chExt cx="480" cy="327"/>
            </a:xfrm>
          </p:grpSpPr>
          <p:sp>
            <p:nvSpPr>
              <p:cNvPr id="315444" name="Line 80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45" name="Text Box 81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>
                    <a:latin typeface="Times New Roman" pitchFamily="18" charset="0"/>
                  </a:rPr>
                  <a:t>Step 3</a:t>
                </a:r>
                <a:endParaRPr lang="zh-CN" altLang="zh-CN"/>
              </a:p>
            </p:txBody>
          </p:sp>
        </p:grpSp>
        <p:grpSp>
          <p:nvGrpSpPr>
            <p:cNvPr id="315402" name="Group 82"/>
            <p:cNvGrpSpPr>
              <a:grpSpLocks/>
            </p:cNvGrpSpPr>
            <p:nvPr/>
          </p:nvGrpSpPr>
          <p:grpSpPr bwMode="auto">
            <a:xfrm>
              <a:off x="3456" y="1776"/>
              <a:ext cx="480" cy="327"/>
              <a:chOff x="1104" y="1785"/>
              <a:chExt cx="480" cy="327"/>
            </a:xfrm>
          </p:grpSpPr>
          <p:sp>
            <p:nvSpPr>
              <p:cNvPr id="315442" name="Line 83"/>
              <p:cNvSpPr>
                <a:spLocks noChangeShapeType="1"/>
              </p:cNvSpPr>
              <p:nvPr/>
            </p:nvSpPr>
            <p:spPr bwMode="auto">
              <a:xfrm flipH="1">
                <a:off x="1200" y="2016"/>
                <a:ext cx="0" cy="96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315443" name="Text Box 84"/>
              <p:cNvSpPr txBox="1">
                <a:spLocks noChangeArrowheads="1"/>
              </p:cNvSpPr>
              <p:nvPr/>
            </p:nvSpPr>
            <p:spPr bwMode="auto">
              <a:xfrm>
                <a:off x="1104" y="1785"/>
                <a:ext cx="480" cy="231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>
                <a:spAutoFit/>
              </a:bodyPr>
              <a:lstStyle/>
              <a:p>
                <a:r>
                  <a:rPr lang="en-US" altLang="zh-CN">
                    <a:latin typeface="Times New Roman" pitchFamily="18" charset="0"/>
                  </a:rPr>
                  <a:t>Step 4</a:t>
                </a:r>
                <a:endParaRPr lang="zh-CN" altLang="zh-CN"/>
              </a:p>
            </p:txBody>
          </p:sp>
        </p:grpSp>
        <p:sp>
          <p:nvSpPr>
            <p:cNvPr id="315403" name="Text Box 85"/>
            <p:cNvSpPr txBox="1">
              <a:spLocks noChangeArrowheads="1"/>
            </p:cNvSpPr>
            <p:nvPr/>
          </p:nvSpPr>
          <p:spPr bwMode="auto">
            <a:xfrm>
              <a:off x="1440" y="250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b</a:t>
              </a:r>
              <a:endParaRPr lang="zh-CN" altLang="zh-CN"/>
            </a:p>
          </p:txBody>
        </p:sp>
        <p:sp>
          <p:nvSpPr>
            <p:cNvPr id="315404" name="Text Box 86"/>
            <p:cNvSpPr txBox="1">
              <a:spLocks noChangeArrowheads="1"/>
            </p:cNvSpPr>
            <p:nvPr/>
          </p:nvSpPr>
          <p:spPr bwMode="auto">
            <a:xfrm>
              <a:off x="1440" y="3108"/>
              <a:ext cx="212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d</a:t>
              </a:r>
              <a:endParaRPr lang="zh-CN" altLang="zh-CN"/>
            </a:p>
          </p:txBody>
        </p:sp>
        <p:sp>
          <p:nvSpPr>
            <p:cNvPr id="315405" name="Text Box 87"/>
            <p:cNvSpPr txBox="1">
              <a:spLocks noChangeArrowheads="1"/>
            </p:cNvSpPr>
            <p:nvPr/>
          </p:nvSpPr>
          <p:spPr bwMode="auto">
            <a:xfrm>
              <a:off x="1440" y="280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c</a:t>
              </a:r>
              <a:endParaRPr lang="zh-CN" altLang="zh-CN"/>
            </a:p>
          </p:txBody>
        </p:sp>
        <p:sp>
          <p:nvSpPr>
            <p:cNvPr id="315406" name="Text Box 88"/>
            <p:cNvSpPr txBox="1">
              <a:spLocks noChangeArrowheads="1"/>
            </p:cNvSpPr>
            <p:nvPr/>
          </p:nvSpPr>
          <p:spPr bwMode="auto">
            <a:xfrm>
              <a:off x="1440" y="340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e</a:t>
              </a:r>
              <a:endParaRPr lang="zh-CN" altLang="zh-CN"/>
            </a:p>
          </p:txBody>
        </p:sp>
        <p:sp>
          <p:nvSpPr>
            <p:cNvPr id="315407" name="Text Box 89"/>
            <p:cNvSpPr txBox="1">
              <a:spLocks noChangeArrowheads="1"/>
            </p:cNvSpPr>
            <p:nvPr/>
          </p:nvSpPr>
          <p:spPr bwMode="auto">
            <a:xfrm>
              <a:off x="1440" y="2208"/>
              <a:ext cx="201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a</a:t>
              </a:r>
              <a:endParaRPr lang="zh-CN" altLang="zh-CN"/>
            </a:p>
          </p:txBody>
        </p:sp>
        <p:sp>
          <p:nvSpPr>
            <p:cNvPr id="315408" name="Oval 90"/>
            <p:cNvSpPr>
              <a:spLocks noChangeArrowheads="1"/>
            </p:cNvSpPr>
            <p:nvPr/>
          </p:nvSpPr>
          <p:spPr bwMode="auto">
            <a:xfrm>
              <a:off x="1392" y="2256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09" name="Oval 91"/>
            <p:cNvSpPr>
              <a:spLocks noChangeArrowheads="1"/>
            </p:cNvSpPr>
            <p:nvPr/>
          </p:nvSpPr>
          <p:spPr bwMode="auto">
            <a:xfrm>
              <a:off x="1392" y="2544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0" name="Oval 92"/>
            <p:cNvSpPr>
              <a:spLocks noChangeArrowheads="1"/>
            </p:cNvSpPr>
            <p:nvPr/>
          </p:nvSpPr>
          <p:spPr bwMode="auto">
            <a:xfrm>
              <a:off x="1392" y="2832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1" name="Oval 93"/>
            <p:cNvSpPr>
              <a:spLocks noChangeArrowheads="1"/>
            </p:cNvSpPr>
            <p:nvPr/>
          </p:nvSpPr>
          <p:spPr bwMode="auto">
            <a:xfrm>
              <a:off x="1392" y="3120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2" name="Oval 94"/>
            <p:cNvSpPr>
              <a:spLocks noChangeArrowheads="1"/>
            </p:cNvSpPr>
            <p:nvPr/>
          </p:nvSpPr>
          <p:spPr bwMode="auto">
            <a:xfrm>
              <a:off x="1392" y="3408"/>
              <a:ext cx="28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3" name="Text Box 95"/>
            <p:cNvSpPr txBox="1">
              <a:spLocks noChangeArrowheads="1"/>
            </p:cNvSpPr>
            <p:nvPr/>
          </p:nvSpPr>
          <p:spPr bwMode="auto">
            <a:xfrm>
              <a:off x="1968" y="2304"/>
              <a:ext cx="3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a b</a:t>
              </a:r>
              <a:endParaRPr lang="zh-CN" altLang="zh-CN"/>
            </a:p>
          </p:txBody>
        </p:sp>
        <p:sp>
          <p:nvSpPr>
            <p:cNvPr id="315414" name="Oval 96"/>
            <p:cNvSpPr>
              <a:spLocks noChangeArrowheads="1"/>
            </p:cNvSpPr>
            <p:nvPr/>
          </p:nvSpPr>
          <p:spPr bwMode="auto">
            <a:xfrm>
              <a:off x="1872" y="2352"/>
              <a:ext cx="52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5" name="Text Box 97"/>
            <p:cNvSpPr txBox="1">
              <a:spLocks noChangeArrowheads="1"/>
            </p:cNvSpPr>
            <p:nvPr/>
          </p:nvSpPr>
          <p:spPr bwMode="auto">
            <a:xfrm>
              <a:off x="2496" y="3216"/>
              <a:ext cx="34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d e</a:t>
              </a:r>
              <a:endParaRPr lang="zh-CN" altLang="zh-CN"/>
            </a:p>
          </p:txBody>
        </p:sp>
        <p:sp>
          <p:nvSpPr>
            <p:cNvPr id="315416" name="Oval 98"/>
            <p:cNvSpPr>
              <a:spLocks noChangeArrowheads="1"/>
            </p:cNvSpPr>
            <p:nvPr/>
          </p:nvSpPr>
          <p:spPr bwMode="auto">
            <a:xfrm>
              <a:off x="2400" y="3264"/>
              <a:ext cx="528" cy="240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7" name="Text Box 99"/>
            <p:cNvSpPr txBox="1">
              <a:spLocks noChangeArrowheads="1"/>
            </p:cNvSpPr>
            <p:nvPr/>
          </p:nvSpPr>
          <p:spPr bwMode="auto">
            <a:xfrm>
              <a:off x="2880" y="2928"/>
              <a:ext cx="478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c d e</a:t>
              </a:r>
              <a:endParaRPr lang="zh-CN" altLang="zh-CN"/>
            </a:p>
          </p:txBody>
        </p:sp>
        <p:sp>
          <p:nvSpPr>
            <p:cNvPr id="315418" name="Oval 100"/>
            <p:cNvSpPr>
              <a:spLocks noChangeArrowheads="1"/>
            </p:cNvSpPr>
            <p:nvPr/>
          </p:nvSpPr>
          <p:spPr bwMode="auto">
            <a:xfrm>
              <a:off x="2784" y="2928"/>
              <a:ext cx="624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19" name="Text Box 101"/>
            <p:cNvSpPr txBox="1">
              <a:spLocks noChangeArrowheads="1"/>
            </p:cNvSpPr>
            <p:nvPr/>
          </p:nvSpPr>
          <p:spPr bwMode="auto">
            <a:xfrm>
              <a:off x="3216" y="2592"/>
              <a:ext cx="755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sz="2400">
                  <a:latin typeface="Times New Roman" pitchFamily="18" charset="0"/>
                </a:rPr>
                <a:t>a b c d e</a:t>
              </a:r>
              <a:endParaRPr lang="zh-CN" altLang="zh-CN"/>
            </a:p>
          </p:txBody>
        </p:sp>
        <p:sp>
          <p:nvSpPr>
            <p:cNvPr id="315420" name="Oval 102"/>
            <p:cNvSpPr>
              <a:spLocks noChangeArrowheads="1"/>
            </p:cNvSpPr>
            <p:nvPr/>
          </p:nvSpPr>
          <p:spPr bwMode="auto">
            <a:xfrm>
              <a:off x="3120" y="2592"/>
              <a:ext cx="1008" cy="288"/>
            </a:xfrm>
            <a:prstGeom prst="ellips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1" name="Line 103"/>
            <p:cNvSpPr>
              <a:spLocks noChangeShapeType="1"/>
            </p:cNvSpPr>
            <p:nvPr/>
          </p:nvSpPr>
          <p:spPr bwMode="auto">
            <a:xfrm>
              <a:off x="1200" y="3753"/>
              <a:ext cx="3216" cy="0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triangle" w="med" len="med"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2" name="Line 104"/>
            <p:cNvSpPr>
              <a:spLocks noChangeShapeType="1"/>
            </p:cNvSpPr>
            <p:nvPr/>
          </p:nvSpPr>
          <p:spPr bwMode="auto">
            <a:xfrm flipH="1">
              <a:off x="1536" y="3753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3" name="Text Box 105"/>
            <p:cNvSpPr txBox="1">
              <a:spLocks noChangeArrowheads="1"/>
            </p:cNvSpPr>
            <p:nvPr/>
          </p:nvSpPr>
          <p:spPr bwMode="auto">
            <a:xfrm>
              <a:off x="1440" y="3810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Step 4</a:t>
              </a:r>
              <a:endParaRPr lang="zh-CN" altLang="zh-CN"/>
            </a:p>
          </p:txBody>
        </p:sp>
        <p:sp>
          <p:nvSpPr>
            <p:cNvPr id="315424" name="Line 106"/>
            <p:cNvSpPr>
              <a:spLocks noChangeShapeType="1"/>
            </p:cNvSpPr>
            <p:nvPr/>
          </p:nvSpPr>
          <p:spPr bwMode="auto">
            <a:xfrm flipH="1">
              <a:off x="2064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5" name="Text Box 107"/>
            <p:cNvSpPr txBox="1">
              <a:spLocks noChangeArrowheads="1"/>
            </p:cNvSpPr>
            <p:nvPr/>
          </p:nvSpPr>
          <p:spPr bwMode="auto">
            <a:xfrm>
              <a:off x="1968" y="3801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Step 3</a:t>
              </a:r>
              <a:endParaRPr lang="zh-CN" altLang="zh-CN"/>
            </a:p>
          </p:txBody>
        </p:sp>
        <p:sp>
          <p:nvSpPr>
            <p:cNvPr id="315426" name="Line 108"/>
            <p:cNvSpPr>
              <a:spLocks noChangeShapeType="1"/>
            </p:cNvSpPr>
            <p:nvPr/>
          </p:nvSpPr>
          <p:spPr bwMode="auto">
            <a:xfrm flipH="1">
              <a:off x="259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7" name="Text Box 109"/>
            <p:cNvSpPr txBox="1">
              <a:spLocks noChangeArrowheads="1"/>
            </p:cNvSpPr>
            <p:nvPr/>
          </p:nvSpPr>
          <p:spPr bwMode="auto">
            <a:xfrm>
              <a:off x="2496" y="3801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Step 2</a:t>
              </a:r>
              <a:endParaRPr lang="zh-CN" altLang="zh-CN"/>
            </a:p>
          </p:txBody>
        </p:sp>
        <p:sp>
          <p:nvSpPr>
            <p:cNvPr id="315428" name="Line 110"/>
            <p:cNvSpPr>
              <a:spLocks noChangeShapeType="1"/>
            </p:cNvSpPr>
            <p:nvPr/>
          </p:nvSpPr>
          <p:spPr bwMode="auto">
            <a:xfrm flipH="1">
              <a:off x="307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29" name="Text Box 111"/>
            <p:cNvSpPr txBox="1">
              <a:spLocks noChangeArrowheads="1"/>
            </p:cNvSpPr>
            <p:nvPr/>
          </p:nvSpPr>
          <p:spPr bwMode="auto">
            <a:xfrm>
              <a:off x="2976" y="3801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Step 1</a:t>
              </a:r>
              <a:endParaRPr lang="zh-CN" altLang="zh-CN"/>
            </a:p>
          </p:txBody>
        </p:sp>
        <p:sp>
          <p:nvSpPr>
            <p:cNvPr id="315430" name="Line 112"/>
            <p:cNvSpPr>
              <a:spLocks noChangeShapeType="1"/>
            </p:cNvSpPr>
            <p:nvPr/>
          </p:nvSpPr>
          <p:spPr bwMode="auto">
            <a:xfrm flipH="1">
              <a:off x="3552" y="3744"/>
              <a:ext cx="0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1" name="Text Box 113"/>
            <p:cNvSpPr txBox="1">
              <a:spLocks noChangeArrowheads="1"/>
            </p:cNvSpPr>
            <p:nvPr/>
          </p:nvSpPr>
          <p:spPr bwMode="auto">
            <a:xfrm>
              <a:off x="3456" y="3801"/>
              <a:ext cx="480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altLang="zh-CN">
                  <a:latin typeface="Times New Roman" pitchFamily="18" charset="0"/>
                </a:rPr>
                <a:t>Step 0</a:t>
              </a:r>
              <a:endParaRPr lang="zh-CN" altLang="zh-CN"/>
            </a:p>
          </p:txBody>
        </p:sp>
        <p:sp>
          <p:nvSpPr>
            <p:cNvPr id="315432" name="Line 114"/>
            <p:cNvSpPr>
              <a:spLocks noChangeShapeType="1"/>
            </p:cNvSpPr>
            <p:nvPr/>
          </p:nvSpPr>
          <p:spPr bwMode="auto">
            <a:xfrm>
              <a:off x="1680" y="2352"/>
              <a:ext cx="192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3" name="Line 115"/>
            <p:cNvSpPr>
              <a:spLocks noChangeShapeType="1"/>
            </p:cNvSpPr>
            <p:nvPr/>
          </p:nvSpPr>
          <p:spPr bwMode="auto">
            <a:xfrm flipV="1">
              <a:off x="1680" y="2448"/>
              <a:ext cx="19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4" name="Line 116"/>
            <p:cNvSpPr>
              <a:spLocks noChangeShapeType="1"/>
            </p:cNvSpPr>
            <p:nvPr/>
          </p:nvSpPr>
          <p:spPr bwMode="auto">
            <a:xfrm>
              <a:off x="1680" y="3216"/>
              <a:ext cx="72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5" name="Line 117"/>
            <p:cNvSpPr>
              <a:spLocks noChangeShapeType="1"/>
            </p:cNvSpPr>
            <p:nvPr/>
          </p:nvSpPr>
          <p:spPr bwMode="auto">
            <a:xfrm flipV="1">
              <a:off x="1680" y="3360"/>
              <a:ext cx="720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6" name="Line 118"/>
            <p:cNvSpPr>
              <a:spLocks noChangeShapeType="1"/>
            </p:cNvSpPr>
            <p:nvPr/>
          </p:nvSpPr>
          <p:spPr bwMode="auto">
            <a:xfrm>
              <a:off x="1680" y="2976"/>
              <a:ext cx="110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7" name="Line 119"/>
            <p:cNvSpPr>
              <a:spLocks noChangeShapeType="1"/>
            </p:cNvSpPr>
            <p:nvPr/>
          </p:nvSpPr>
          <p:spPr bwMode="auto">
            <a:xfrm flipV="1">
              <a:off x="2688" y="3072"/>
              <a:ext cx="96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8" name="Line 120"/>
            <p:cNvSpPr>
              <a:spLocks noChangeShapeType="1"/>
            </p:cNvSpPr>
            <p:nvPr/>
          </p:nvSpPr>
          <p:spPr bwMode="auto">
            <a:xfrm>
              <a:off x="2400" y="2496"/>
              <a:ext cx="720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39" name="Line 121"/>
            <p:cNvSpPr>
              <a:spLocks noChangeShapeType="1"/>
            </p:cNvSpPr>
            <p:nvPr/>
          </p:nvSpPr>
          <p:spPr bwMode="auto">
            <a:xfrm flipV="1">
              <a:off x="3072" y="2736"/>
              <a:ext cx="48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315440" name="Text Box 122"/>
            <p:cNvSpPr txBox="1">
              <a:spLocks noChangeArrowheads="1"/>
            </p:cNvSpPr>
            <p:nvPr/>
          </p:nvSpPr>
          <p:spPr bwMode="auto">
            <a:xfrm>
              <a:off x="4305" y="1824"/>
              <a:ext cx="1277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>
                  <a:latin typeface="Times New Roman" pitchFamily="18" charset="0"/>
                </a:rPr>
                <a:t>agglomerative</a:t>
              </a:r>
            </a:p>
            <a:p>
              <a:pPr algn="ctr"/>
              <a:r>
                <a:rPr lang="en-US" altLang="zh-CN" sz="2400" b="1">
                  <a:latin typeface="Times New Roman" pitchFamily="18" charset="0"/>
                </a:rPr>
                <a:t>(AGNES)</a:t>
              </a:r>
              <a:endParaRPr lang="zh-CN" altLang="zh-CN"/>
            </a:p>
          </p:txBody>
        </p:sp>
        <p:sp>
          <p:nvSpPr>
            <p:cNvPr id="315441" name="Text Box 123"/>
            <p:cNvSpPr txBox="1">
              <a:spLocks noChangeArrowheads="1"/>
            </p:cNvSpPr>
            <p:nvPr/>
          </p:nvSpPr>
          <p:spPr bwMode="auto">
            <a:xfrm>
              <a:off x="4401" y="3552"/>
              <a:ext cx="875" cy="5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/>
              <a:r>
                <a:rPr lang="en-US" altLang="zh-CN" sz="2400" b="1">
                  <a:latin typeface="Times New Roman" pitchFamily="18" charset="0"/>
                </a:rPr>
                <a:t>divisive</a:t>
              </a:r>
            </a:p>
            <a:p>
              <a:pPr algn="ctr"/>
              <a:r>
                <a:rPr lang="en-US" altLang="zh-CN" sz="2400" b="1">
                  <a:latin typeface="Times New Roman" pitchFamily="18" charset="0"/>
                </a:rPr>
                <a:t>(DIANA)</a:t>
              </a:r>
              <a:endParaRPr lang="zh-CN" altLang="zh-CN"/>
            </a:p>
          </p:txBody>
        </p:sp>
      </p:grpSp>
      <p:pic>
        <p:nvPicPr>
          <p:cNvPr id="315395" name="Picture 6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0063" y="928688"/>
            <a:ext cx="4714875" cy="1676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5396" name="Picture 9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643563" y="1643063"/>
            <a:ext cx="2771775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属性值决策与关系建立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14313" y="1000125"/>
            <a:ext cx="8229600" cy="50006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属性值的决策：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关系建立与补齐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</p:txBody>
      </p:sp>
      <p:grpSp>
        <p:nvGrpSpPr>
          <p:cNvPr id="29" name="组合 28"/>
          <p:cNvGrpSpPr>
            <a:grpSpLocks/>
          </p:cNvGrpSpPr>
          <p:nvPr/>
        </p:nvGrpSpPr>
        <p:grpSpPr bwMode="auto">
          <a:xfrm>
            <a:off x="142875" y="3214688"/>
            <a:ext cx="8805863" cy="3576637"/>
            <a:chOff x="142844" y="3214686"/>
            <a:chExt cx="8806592" cy="3577206"/>
          </a:xfrm>
        </p:grpSpPr>
        <p:pic>
          <p:nvPicPr>
            <p:cNvPr id="5161" name="Picture 7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428728" y="5072074"/>
              <a:ext cx="785818" cy="171981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5162" name="组合 23"/>
            <p:cNvGrpSpPr>
              <a:grpSpLocks/>
            </p:cNvGrpSpPr>
            <p:nvPr/>
          </p:nvGrpSpPr>
          <p:grpSpPr bwMode="auto">
            <a:xfrm>
              <a:off x="142844" y="3214686"/>
              <a:ext cx="8806592" cy="3370281"/>
              <a:chOff x="142844" y="3214686"/>
              <a:chExt cx="8806592" cy="3370281"/>
            </a:xfrm>
          </p:grpSpPr>
          <p:pic>
            <p:nvPicPr>
              <p:cNvPr id="5163" name="Picture 8"/>
              <p:cNvPicPr>
                <a:picLocks noChangeAspect="1" noChangeArrowheads="1"/>
              </p:cNvPicPr>
              <p:nvPr/>
            </p:nvPicPr>
            <p:blipFill>
              <a:blip r:embed="rId4"/>
              <a:srcRect/>
              <a:stretch>
                <a:fillRect/>
              </a:stretch>
            </p:blipFill>
            <p:spPr bwMode="auto">
              <a:xfrm>
                <a:off x="142844" y="3643314"/>
                <a:ext cx="2154301" cy="142876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64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2357422" y="4143380"/>
                <a:ext cx="792034" cy="28575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5143" name="Object 23"/>
              <p:cNvGraphicFramePr>
                <a:graphicFrameLocks noChangeAspect="1"/>
              </p:cNvGraphicFramePr>
              <p:nvPr/>
            </p:nvGraphicFramePr>
            <p:xfrm>
              <a:off x="3357554" y="3994353"/>
              <a:ext cx="1071570" cy="649093"/>
            </p:xfrm>
            <a:graphic>
              <a:graphicData uri="http://schemas.openxmlformats.org/presentationml/2006/ole">
                <p:oleObj spid="_x0000_s5143" name="Visio" r:id="rId6" imgW="2101559" imgH="1273676" progId="Visio.Drawing.11">
                  <p:link updateAutomatic="1"/>
                </p:oleObj>
              </a:graphicData>
            </a:graphic>
          </p:graphicFrame>
          <p:graphicFrame>
            <p:nvGraphicFramePr>
              <p:cNvPr id="5144" name="Object 24"/>
              <p:cNvGraphicFramePr>
                <a:graphicFrameLocks noChangeAspect="1"/>
              </p:cNvGraphicFramePr>
              <p:nvPr/>
            </p:nvGraphicFramePr>
            <p:xfrm>
              <a:off x="3060702" y="5857892"/>
              <a:ext cx="1725612" cy="727075"/>
            </p:xfrm>
            <a:graphic>
              <a:graphicData uri="http://schemas.openxmlformats.org/presentationml/2006/ole">
                <p:oleObj spid="_x0000_s5144" name="Visio" r:id="rId6" imgW="3451748" imgH="1453698" progId="Visio.Drawing.11">
                  <p:link updateAutomatic="1"/>
                </p:oleObj>
              </a:graphicData>
            </a:graphic>
          </p:graphicFrame>
          <p:pic>
            <p:nvPicPr>
              <p:cNvPr id="5165" name="Picture 2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3643306" y="4714884"/>
                <a:ext cx="500066" cy="1076229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66" name="Picture 22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 rot="10800000">
                <a:off x="7143769" y="5357826"/>
                <a:ext cx="165967" cy="35719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5167" name="Picture 5"/>
              <p:cNvPicPr>
                <a:picLocks noChangeAspect="1" noChangeArrowheads="1"/>
              </p:cNvPicPr>
              <p:nvPr/>
            </p:nvPicPr>
            <p:blipFill>
              <a:blip r:embed="rId5"/>
              <a:srcRect/>
              <a:stretch>
                <a:fillRect/>
              </a:stretch>
            </p:blipFill>
            <p:spPr bwMode="auto">
              <a:xfrm>
                <a:off x="4857752" y="5929330"/>
                <a:ext cx="1386060" cy="50006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aphicFrame>
            <p:nvGraphicFramePr>
              <p:cNvPr id="5145" name="Object 25"/>
              <p:cNvGraphicFramePr>
                <a:graphicFrameLocks noChangeAspect="1"/>
              </p:cNvGraphicFramePr>
              <p:nvPr/>
            </p:nvGraphicFramePr>
            <p:xfrm>
              <a:off x="6357950" y="5786454"/>
              <a:ext cx="1857388" cy="787743"/>
            </p:xfrm>
            <a:graphic>
              <a:graphicData uri="http://schemas.openxmlformats.org/presentationml/2006/ole">
                <p:oleObj spid="_x0000_s5145" name="Visio" r:id="rId6" imgW="3001462" imgH="1273676" progId="Visio.Drawing.11">
                  <p:link updateAutomatic="1"/>
                </p:oleObj>
              </a:graphicData>
            </a:graphic>
          </p:graphicFrame>
          <p:pic>
            <p:nvPicPr>
              <p:cNvPr id="5168" name="Picture 14"/>
              <p:cNvPicPr>
                <a:picLocks noChangeAspect="1" noChangeArrowheads="1"/>
              </p:cNvPicPr>
              <p:nvPr/>
            </p:nvPicPr>
            <p:blipFill>
              <a:blip r:embed="rId8"/>
              <a:srcRect/>
              <a:stretch>
                <a:fillRect/>
              </a:stretch>
            </p:blipFill>
            <p:spPr bwMode="auto">
              <a:xfrm>
                <a:off x="5715008" y="3214686"/>
                <a:ext cx="3234428" cy="203833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sp>
        <p:nvSpPr>
          <p:cNvPr id="5149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grpSp>
        <p:nvGrpSpPr>
          <p:cNvPr id="25" name="组合 24"/>
          <p:cNvGrpSpPr>
            <a:grpSpLocks/>
          </p:cNvGrpSpPr>
          <p:nvPr/>
        </p:nvGrpSpPr>
        <p:grpSpPr bwMode="auto">
          <a:xfrm>
            <a:off x="0" y="1247775"/>
            <a:ext cx="9144000" cy="1868488"/>
            <a:chOff x="0" y="1247775"/>
            <a:chExt cx="9144000" cy="1867827"/>
          </a:xfrm>
        </p:grpSpPr>
        <p:sp>
          <p:nvSpPr>
            <p:cNvPr id="5154" name="TextBox 6"/>
            <p:cNvSpPr txBox="1">
              <a:spLocks noChangeArrowheads="1"/>
            </p:cNvSpPr>
            <p:nvPr/>
          </p:nvSpPr>
          <p:spPr bwMode="auto">
            <a:xfrm>
              <a:off x="1643042" y="1440878"/>
              <a:ext cx="1107996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/>
                <a:t>出生日期</a:t>
              </a:r>
            </a:p>
          </p:txBody>
        </p:sp>
        <p:sp>
          <p:nvSpPr>
            <p:cNvPr id="5155" name="TextBox 8"/>
            <p:cNvSpPr txBox="1">
              <a:spLocks noChangeArrowheads="1"/>
            </p:cNvSpPr>
            <p:nvPr/>
          </p:nvSpPr>
          <p:spPr bwMode="auto">
            <a:xfrm>
              <a:off x="6429388" y="1428736"/>
              <a:ext cx="71438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zh-CN" altLang="en-US"/>
                <a:t>身高</a:t>
              </a:r>
            </a:p>
          </p:txBody>
        </p:sp>
        <p:pic>
          <p:nvPicPr>
            <p:cNvPr id="5156" name="Picture 1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1214414" y="2583886"/>
              <a:ext cx="1428760" cy="51858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7" name="Picture 14"/>
            <p:cNvPicPr>
              <a:picLocks noChangeAspect="1" noChangeArrowheads="1"/>
            </p:cNvPicPr>
            <p:nvPr/>
          </p:nvPicPr>
          <p:blipFill>
            <a:blip r:embed="rId10"/>
            <a:srcRect/>
            <a:stretch>
              <a:fillRect/>
            </a:stretch>
          </p:blipFill>
          <p:spPr bwMode="auto">
            <a:xfrm>
              <a:off x="5072066" y="2583886"/>
              <a:ext cx="1714512" cy="5317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8" name="Picture 15"/>
            <p:cNvPicPr>
              <a:picLocks noChangeAspect="1" noChangeArrowheads="1"/>
            </p:cNvPicPr>
            <p:nvPr/>
          </p:nvPicPr>
          <p:blipFill>
            <a:blip r:embed="rId11"/>
            <a:srcRect/>
            <a:stretch>
              <a:fillRect/>
            </a:stretch>
          </p:blipFill>
          <p:spPr bwMode="auto">
            <a:xfrm>
              <a:off x="495363" y="1726630"/>
              <a:ext cx="4219513" cy="84772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5159" name="Picture 16"/>
            <p:cNvPicPr>
              <a:picLocks noChangeAspect="1" noChangeArrowheads="1"/>
            </p:cNvPicPr>
            <p:nvPr/>
          </p:nvPicPr>
          <p:blipFill>
            <a:blip r:embed="rId12"/>
            <a:srcRect/>
            <a:stretch>
              <a:fillRect/>
            </a:stretch>
          </p:blipFill>
          <p:spPr bwMode="auto">
            <a:xfrm>
              <a:off x="5357818" y="1726630"/>
              <a:ext cx="2868263" cy="8572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5160" name="Rectangle 7"/>
            <p:cNvSpPr>
              <a:spLocks noChangeArrowheads="1"/>
            </p:cNvSpPr>
            <p:nvPr/>
          </p:nvSpPr>
          <p:spPr bwMode="auto">
            <a:xfrm>
              <a:off x="0" y="1247775"/>
              <a:ext cx="9144000" cy="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zh-CN"/>
            </a:p>
          </p:txBody>
        </p:sp>
      </p:grpSp>
      <p:sp>
        <p:nvSpPr>
          <p:cNvPr id="5151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5152" name="Rectangle 10"/>
          <p:cNvSpPr>
            <a:spLocks noChangeArrowheads="1"/>
          </p:cNvSpPr>
          <p:nvPr/>
        </p:nvSpPr>
        <p:spPr bwMode="auto">
          <a:xfrm>
            <a:off x="0" y="9810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pic>
        <p:nvPicPr>
          <p:cNvPr id="5153" name="Picture 8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643313" y="904875"/>
            <a:ext cx="5486400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 autoUpdateAnimBg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altLang="zh-CN" dirty="0" smtClean="0"/>
              <a:t>		   </a:t>
            </a:r>
            <a:r>
              <a:rPr lang="zh-CN" altLang="en-US" dirty="0" smtClean="0"/>
              <a:t>网页搜索的技术发展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5000625"/>
          </a:xfrm>
        </p:spPr>
        <p:txBody>
          <a:bodyPr/>
          <a:lstStyle/>
          <a:p>
            <a:pPr>
              <a:buFont typeface="Arial" charset="0"/>
              <a:buNone/>
              <a:defRPr/>
            </a:pPr>
            <a:r>
              <a:rPr lang="en-US" altLang="zh-CN" dirty="0" smtClean="0"/>
              <a:t>	</a:t>
            </a:r>
            <a:endParaRPr lang="zh-CN" altLang="en-US" dirty="0"/>
          </a:p>
        </p:txBody>
      </p:sp>
      <p:grpSp>
        <p:nvGrpSpPr>
          <p:cNvPr id="286754" name="组合 51"/>
          <p:cNvGrpSpPr>
            <a:grpSpLocks/>
          </p:cNvGrpSpPr>
          <p:nvPr/>
        </p:nvGrpSpPr>
        <p:grpSpPr bwMode="auto">
          <a:xfrm>
            <a:off x="214313" y="1285875"/>
            <a:ext cx="3571875" cy="5072063"/>
            <a:chOff x="142844" y="642918"/>
            <a:chExt cx="3571900" cy="6143668"/>
          </a:xfrm>
        </p:grpSpPr>
        <p:sp>
          <p:nvSpPr>
            <p:cNvPr id="53" name="圆角矩形 52"/>
            <p:cNvSpPr/>
            <p:nvPr/>
          </p:nvSpPr>
          <p:spPr>
            <a:xfrm>
              <a:off x="142844" y="4786769"/>
              <a:ext cx="3571900" cy="199981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4" name="圆角矩形 53"/>
            <p:cNvSpPr/>
            <p:nvPr/>
          </p:nvSpPr>
          <p:spPr>
            <a:xfrm>
              <a:off x="142844" y="642918"/>
              <a:ext cx="3571900" cy="1715227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142844" y="2548513"/>
              <a:ext cx="3571900" cy="199981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6" name="矩形 55"/>
            <p:cNvSpPr/>
            <p:nvPr/>
          </p:nvSpPr>
          <p:spPr>
            <a:xfrm>
              <a:off x="505733" y="4929198"/>
              <a:ext cx="2780383" cy="66800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自然语言文本表示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graphicFrame>
          <p:nvGraphicFramePr>
            <p:cNvPr id="57" name="图示 56"/>
            <p:cNvGraphicFramePr/>
            <p:nvPr/>
          </p:nvGraphicFramePr>
          <p:xfrm>
            <a:off x="357158" y="5476946"/>
            <a:ext cx="3143272" cy="7381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58" name="圆角矩形 57"/>
            <p:cNvSpPr/>
            <p:nvPr/>
          </p:nvSpPr>
          <p:spPr>
            <a:xfrm>
              <a:off x="357157" y="3690716"/>
              <a:ext cx="1295409" cy="72108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索引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59" name="矩形 58"/>
            <p:cNvSpPr/>
            <p:nvPr/>
          </p:nvSpPr>
          <p:spPr>
            <a:xfrm>
              <a:off x="571472" y="1650981"/>
              <a:ext cx="1201444" cy="57150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自然语言查询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60" name="圆角矩形 59"/>
            <p:cNvSpPr/>
            <p:nvPr/>
          </p:nvSpPr>
          <p:spPr>
            <a:xfrm>
              <a:off x="2000232" y="2690808"/>
              <a:ext cx="1511311" cy="72108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排序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cxnSp>
          <p:nvCxnSpPr>
            <p:cNvPr id="61" name="形状 11"/>
            <p:cNvCxnSpPr>
              <a:stCxn id="69" idx="0"/>
              <a:endCxn id="60" idx="2"/>
            </p:cNvCxnSpPr>
            <p:nvPr/>
          </p:nvCxnSpPr>
          <p:spPr>
            <a:xfrm rot="5400000" flipH="1" flipV="1">
              <a:off x="2614096" y="3548923"/>
              <a:ext cx="278821" cy="476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2" name="曲线连接符 61"/>
            <p:cNvCxnSpPr>
              <a:endCxn id="68" idx="2"/>
            </p:cNvCxnSpPr>
            <p:nvPr/>
          </p:nvCxnSpPr>
          <p:spPr>
            <a:xfrm rot="5400000" flipH="1" flipV="1">
              <a:off x="2557884" y="2378348"/>
              <a:ext cx="349968" cy="3651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>
              <a:stCxn id="58" idx="3"/>
              <a:endCxn id="69" idx="1"/>
            </p:cNvCxnSpPr>
            <p:nvPr/>
          </p:nvCxnSpPr>
          <p:spPr>
            <a:xfrm>
              <a:off x="1652567" y="4052221"/>
              <a:ext cx="347665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4" name="曲线连接符 63"/>
            <p:cNvCxnSpPr>
              <a:stCxn id="59" idx="2"/>
            </p:cNvCxnSpPr>
            <p:nvPr/>
          </p:nvCxnSpPr>
          <p:spPr>
            <a:xfrm rot="5400000">
              <a:off x="982280" y="2382316"/>
              <a:ext cx="349968" cy="2857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286779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00034" y="785794"/>
              <a:ext cx="615481" cy="528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6" name="形状 40"/>
            <p:cNvCxnSpPr>
              <a:stCxn id="65" idx="3"/>
              <a:endCxn id="59" idx="0"/>
            </p:cNvCxnSpPr>
            <p:nvPr/>
          </p:nvCxnSpPr>
          <p:spPr>
            <a:xfrm>
              <a:off x="1115988" y="1050573"/>
              <a:ext cx="55563" cy="599945"/>
            </a:xfrm>
            <a:prstGeom prst="curvedConnector2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67" name="形状 40"/>
            <p:cNvCxnSpPr>
              <a:stCxn id="65" idx="3"/>
              <a:endCxn id="68" idx="0"/>
            </p:cNvCxnSpPr>
            <p:nvPr/>
          </p:nvCxnSpPr>
          <p:spPr>
            <a:xfrm>
              <a:off x="1115988" y="1050573"/>
              <a:ext cx="1635136" cy="599945"/>
            </a:xfrm>
            <a:prstGeom prst="curvedConnector2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68" name="矩形 67"/>
            <p:cNvSpPr/>
            <p:nvPr/>
          </p:nvSpPr>
          <p:spPr>
            <a:xfrm>
              <a:off x="2071670" y="1650981"/>
              <a:ext cx="1357322" cy="57150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网页结果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69" name="圆角矩形 68"/>
            <p:cNvSpPr/>
            <p:nvPr/>
          </p:nvSpPr>
          <p:spPr>
            <a:xfrm>
              <a:off x="2000232" y="3690716"/>
              <a:ext cx="1500197" cy="721087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检索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pic>
          <p:nvPicPr>
            <p:cNvPr id="286784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928926" y="6072206"/>
              <a:ext cx="642942" cy="5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71" name="形状 40"/>
            <p:cNvCxnSpPr>
              <a:stCxn id="56" idx="3"/>
              <a:endCxn id="70" idx="0"/>
            </p:cNvCxnSpPr>
            <p:nvPr/>
          </p:nvCxnSpPr>
          <p:spPr>
            <a:xfrm flipH="1">
              <a:off x="3251191" y="5263649"/>
              <a:ext cx="34925" cy="807618"/>
            </a:xfrm>
            <a:prstGeom prst="curvedConnector4">
              <a:avLst>
                <a:gd name="adj1" fmla="val -639996"/>
                <a:gd name="adj2" fmla="val 70643"/>
              </a:avLst>
            </a:prstGeom>
            <a:ln>
              <a:headEnd type="arrow"/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72" name="曲线连接符 71"/>
            <p:cNvCxnSpPr>
              <a:stCxn id="56" idx="0"/>
              <a:endCxn id="58" idx="2"/>
            </p:cNvCxnSpPr>
            <p:nvPr/>
          </p:nvCxnSpPr>
          <p:spPr>
            <a:xfrm rot="16200000" flipV="1">
              <a:off x="1191529" y="4225136"/>
              <a:ext cx="517261" cy="890594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286749" name="Object 29"/>
            <p:cNvGraphicFramePr>
              <a:graphicFrameLocks noChangeAspect="1"/>
            </p:cNvGraphicFramePr>
            <p:nvPr/>
          </p:nvGraphicFramePr>
          <p:xfrm>
            <a:off x="571472" y="2786058"/>
            <a:ext cx="444500" cy="800100"/>
          </p:xfrm>
          <a:graphic>
            <a:graphicData uri="http://schemas.openxmlformats.org/presentationml/2006/ole">
              <p:oleObj spid="_x0000_s286749" name="Visio" r:id="rId10" imgW="545400" imgH="977211" progId="Visio.Drawing.11">
                <p:embed/>
              </p:oleObj>
            </a:graphicData>
          </a:graphic>
        </p:graphicFrame>
        <p:graphicFrame>
          <p:nvGraphicFramePr>
            <p:cNvPr id="286750" name="Object 30"/>
            <p:cNvGraphicFramePr>
              <a:graphicFrameLocks noChangeAspect="1"/>
            </p:cNvGraphicFramePr>
            <p:nvPr/>
          </p:nvGraphicFramePr>
          <p:xfrm>
            <a:off x="928662" y="2786058"/>
            <a:ext cx="444500" cy="800100"/>
          </p:xfrm>
          <a:graphic>
            <a:graphicData uri="http://schemas.openxmlformats.org/presentationml/2006/ole">
              <p:oleObj spid="_x0000_s286750" name="Visio" r:id="rId11" imgW="545400" imgH="977211" progId="Visio.Drawing.11">
                <p:embed/>
              </p:oleObj>
            </a:graphicData>
          </a:graphic>
        </p:graphicFrame>
        <p:graphicFrame>
          <p:nvGraphicFramePr>
            <p:cNvPr id="286751" name="Object 31"/>
            <p:cNvGraphicFramePr>
              <a:graphicFrameLocks noChangeAspect="1"/>
            </p:cNvGraphicFramePr>
            <p:nvPr/>
          </p:nvGraphicFramePr>
          <p:xfrm>
            <a:off x="1285852" y="2786058"/>
            <a:ext cx="444500" cy="800100"/>
          </p:xfrm>
          <a:graphic>
            <a:graphicData uri="http://schemas.openxmlformats.org/presentationml/2006/ole">
              <p:oleObj spid="_x0000_s286751" name="Visio" r:id="rId12" imgW="545400" imgH="977211" progId="Visio.Drawing.11">
                <p:embed/>
              </p:oleObj>
            </a:graphicData>
          </a:graphic>
        </p:graphicFrame>
      </p:grpSp>
      <p:sp>
        <p:nvSpPr>
          <p:cNvPr id="286755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6756" name="Rectangle 15"/>
          <p:cNvSpPr>
            <a:spLocks noChangeArrowheads="1"/>
          </p:cNvSpPr>
          <p:nvPr/>
        </p:nvSpPr>
        <p:spPr bwMode="auto">
          <a:xfrm>
            <a:off x="0" y="1228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81" name="右箭头 80"/>
          <p:cNvSpPr/>
          <p:nvPr/>
        </p:nvSpPr>
        <p:spPr>
          <a:xfrm>
            <a:off x="3857625" y="3571875"/>
            <a:ext cx="428625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86758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6759" name="Rectangle 18"/>
          <p:cNvSpPr>
            <a:spLocks noChangeArrowheads="1"/>
          </p:cNvSpPr>
          <p:nvPr/>
        </p:nvSpPr>
        <p:spPr bwMode="auto">
          <a:xfrm>
            <a:off x="0" y="1228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6760" name="Rectangle 20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6761" name="Rectangle 21"/>
          <p:cNvSpPr>
            <a:spLocks noChangeArrowheads="1"/>
          </p:cNvSpPr>
          <p:nvPr/>
        </p:nvSpPr>
        <p:spPr bwMode="auto">
          <a:xfrm>
            <a:off x="0" y="18478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6762" name="Rectangle 2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6763" name="Rectangle 24"/>
          <p:cNvSpPr>
            <a:spLocks noChangeArrowheads="1"/>
          </p:cNvSpPr>
          <p:nvPr/>
        </p:nvSpPr>
        <p:spPr bwMode="auto">
          <a:xfrm>
            <a:off x="0" y="20288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6764" name="Rectangle 2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6765" name="Picture 25"/>
          <p:cNvPicPr>
            <a:picLocks noChangeAspect="1" noChangeArrowheads="1"/>
          </p:cNvPicPr>
          <p:nvPr/>
        </p:nvPicPr>
        <p:blipFill>
          <a:blip r:embed="rId1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357688" y="3000375"/>
            <a:ext cx="398145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6766" name="Rectangle 27"/>
          <p:cNvSpPr>
            <a:spLocks noChangeArrowheads="1"/>
          </p:cNvSpPr>
          <p:nvPr/>
        </p:nvSpPr>
        <p:spPr bwMode="auto">
          <a:xfrm>
            <a:off x="0" y="20669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实体的重要性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57188" y="1143000"/>
            <a:ext cx="8686800" cy="50006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实体搜索</a:t>
            </a:r>
            <a:endParaRPr lang="en-US" altLang="zh-CN" dirty="0" smtClean="0"/>
          </a:p>
        </p:txBody>
      </p:sp>
      <p:pic>
        <p:nvPicPr>
          <p:cNvPr id="318467" name="Picture 3" descr="C:\Program Files (x86)\Microsoft Office\MEDIA\CAGCAT10\j0195384.wmf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 flipH="1">
            <a:off x="468313" y="2244725"/>
            <a:ext cx="871537" cy="709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云形标注 1"/>
          <p:cNvSpPr/>
          <p:nvPr/>
        </p:nvSpPr>
        <p:spPr>
          <a:xfrm>
            <a:off x="1692275" y="1628775"/>
            <a:ext cx="1295400" cy="782638"/>
          </a:xfrm>
          <a:prstGeom prst="cloudCallout">
            <a:avLst>
              <a:gd name="adj1" fmla="val -70216"/>
              <a:gd name="adj2" fmla="val 53682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李娜</a:t>
            </a:r>
            <a:endParaRPr lang="zh-CN" altLang="en-US" dirty="0"/>
          </a:p>
        </p:txBody>
      </p:sp>
      <p:cxnSp>
        <p:nvCxnSpPr>
          <p:cNvPr id="6" name="直接箭头连接符 5"/>
          <p:cNvCxnSpPr/>
          <p:nvPr/>
        </p:nvCxnSpPr>
        <p:spPr>
          <a:xfrm>
            <a:off x="2117725" y="2708275"/>
            <a:ext cx="0" cy="1512888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18470" name="TextBox 6"/>
          <p:cNvSpPr txBox="1">
            <a:spLocks noChangeArrowheads="1"/>
          </p:cNvSpPr>
          <p:nvPr/>
        </p:nvSpPr>
        <p:spPr bwMode="auto">
          <a:xfrm>
            <a:off x="1023938" y="3068638"/>
            <a:ext cx="1211262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/>
              <a:t>实体名称</a:t>
            </a:r>
          </a:p>
        </p:txBody>
      </p:sp>
      <p:cxnSp>
        <p:nvCxnSpPr>
          <p:cNvPr id="15" name="直接箭头连接符 14"/>
          <p:cNvCxnSpPr/>
          <p:nvPr/>
        </p:nvCxnSpPr>
        <p:spPr>
          <a:xfrm flipV="1">
            <a:off x="2411413" y="2674938"/>
            <a:ext cx="14287" cy="1525587"/>
          </a:xfrm>
          <a:prstGeom prst="straightConnector1">
            <a:avLst/>
          </a:prstGeom>
          <a:ln>
            <a:tailEnd type="arrow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云形 9"/>
          <p:cNvSpPr/>
          <p:nvPr/>
        </p:nvSpPr>
        <p:spPr>
          <a:xfrm>
            <a:off x="215900" y="4508500"/>
            <a:ext cx="4081463" cy="1835150"/>
          </a:xfrm>
          <a:prstGeom prst="cloud">
            <a:avLst/>
          </a:prstGeom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47" name="Music"/>
          <p:cNvSpPr>
            <a:spLocks noEditPoints="1" noChangeArrowheads="1"/>
          </p:cNvSpPr>
          <p:nvPr/>
        </p:nvSpPr>
        <p:spPr bwMode="auto">
          <a:xfrm>
            <a:off x="2822575" y="4681538"/>
            <a:ext cx="473075" cy="371475"/>
          </a:xfrm>
          <a:custGeom>
            <a:avLst/>
            <a:gdLst>
              <a:gd name="T0" fmla="*/ 7352 w 21600"/>
              <a:gd name="T1" fmla="*/ 46 h 21600"/>
              <a:gd name="T2" fmla="*/ 7373 w 21600"/>
              <a:gd name="T3" fmla="*/ 9900 h 21600"/>
              <a:gd name="T4" fmla="*/ 21683 w 21600"/>
              <a:gd name="T5" fmla="*/ 10061 h 21600"/>
              <a:gd name="T6" fmla="*/ 7352 w 21600"/>
              <a:gd name="T7" fmla="*/ 46 h 21600"/>
              <a:gd name="T8" fmla="*/ 21600 w 21600"/>
              <a:gd name="T9" fmla="*/ 0 h 21600"/>
              <a:gd name="T10" fmla="*/ 7975 w 21600"/>
              <a:gd name="T11" fmla="*/ 923 h 21600"/>
              <a:gd name="T12" fmla="*/ 20935 w 21600"/>
              <a:gd name="T13" fmla="*/ 5354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T10" t="T11" r="T12" b="T13"/>
            <a:pathLst>
              <a:path w="21600" h="21600">
                <a:moveTo>
                  <a:pt x="7352" y="46"/>
                </a:moveTo>
                <a:lnTo>
                  <a:pt x="7373" y="9900"/>
                </a:lnTo>
                <a:lnTo>
                  <a:pt x="7352" y="16107"/>
                </a:lnTo>
                <a:lnTo>
                  <a:pt x="7103" y="15969"/>
                </a:lnTo>
                <a:lnTo>
                  <a:pt x="6729" y="15692"/>
                </a:lnTo>
                <a:lnTo>
                  <a:pt x="6355" y="15553"/>
                </a:lnTo>
                <a:lnTo>
                  <a:pt x="5981" y="15415"/>
                </a:lnTo>
                <a:lnTo>
                  <a:pt x="5607" y="15276"/>
                </a:lnTo>
                <a:lnTo>
                  <a:pt x="5109" y="15138"/>
                </a:lnTo>
                <a:lnTo>
                  <a:pt x="4735" y="15138"/>
                </a:lnTo>
                <a:lnTo>
                  <a:pt x="4236" y="15138"/>
                </a:lnTo>
                <a:lnTo>
                  <a:pt x="3364" y="15138"/>
                </a:lnTo>
                <a:lnTo>
                  <a:pt x="2616" y="15276"/>
                </a:lnTo>
                <a:lnTo>
                  <a:pt x="1869" y="15692"/>
                </a:lnTo>
                <a:lnTo>
                  <a:pt x="1246" y="15969"/>
                </a:lnTo>
                <a:lnTo>
                  <a:pt x="747" y="16523"/>
                </a:lnTo>
                <a:lnTo>
                  <a:pt x="373" y="17076"/>
                </a:lnTo>
                <a:lnTo>
                  <a:pt x="124" y="17630"/>
                </a:lnTo>
                <a:lnTo>
                  <a:pt x="0" y="18323"/>
                </a:lnTo>
                <a:lnTo>
                  <a:pt x="124" y="19015"/>
                </a:lnTo>
                <a:lnTo>
                  <a:pt x="373" y="19569"/>
                </a:lnTo>
                <a:lnTo>
                  <a:pt x="747" y="20123"/>
                </a:lnTo>
                <a:lnTo>
                  <a:pt x="1246" y="20676"/>
                </a:lnTo>
                <a:lnTo>
                  <a:pt x="1869" y="21092"/>
                </a:lnTo>
                <a:lnTo>
                  <a:pt x="2616" y="21369"/>
                </a:lnTo>
                <a:lnTo>
                  <a:pt x="3364" y="21507"/>
                </a:lnTo>
                <a:lnTo>
                  <a:pt x="4236" y="21646"/>
                </a:lnTo>
                <a:lnTo>
                  <a:pt x="5109" y="21507"/>
                </a:lnTo>
                <a:lnTo>
                  <a:pt x="5856" y="21369"/>
                </a:lnTo>
                <a:lnTo>
                  <a:pt x="6604" y="21092"/>
                </a:lnTo>
                <a:lnTo>
                  <a:pt x="7227" y="20676"/>
                </a:lnTo>
                <a:lnTo>
                  <a:pt x="7726" y="20123"/>
                </a:lnTo>
                <a:lnTo>
                  <a:pt x="8100" y="19569"/>
                </a:lnTo>
                <a:lnTo>
                  <a:pt x="8349" y="19015"/>
                </a:lnTo>
                <a:lnTo>
                  <a:pt x="8473" y="18323"/>
                </a:lnTo>
                <a:lnTo>
                  <a:pt x="8473" y="6276"/>
                </a:lnTo>
                <a:lnTo>
                  <a:pt x="20561" y="6276"/>
                </a:lnTo>
                <a:lnTo>
                  <a:pt x="20561" y="16107"/>
                </a:lnTo>
                <a:lnTo>
                  <a:pt x="20187" y="15830"/>
                </a:lnTo>
                <a:lnTo>
                  <a:pt x="19938" y="15692"/>
                </a:lnTo>
                <a:lnTo>
                  <a:pt x="19564" y="15553"/>
                </a:lnTo>
                <a:lnTo>
                  <a:pt x="19190" y="15415"/>
                </a:lnTo>
                <a:lnTo>
                  <a:pt x="18692" y="15276"/>
                </a:lnTo>
                <a:lnTo>
                  <a:pt x="18318" y="15138"/>
                </a:lnTo>
                <a:lnTo>
                  <a:pt x="17944" y="15138"/>
                </a:lnTo>
                <a:lnTo>
                  <a:pt x="17446" y="15138"/>
                </a:lnTo>
                <a:lnTo>
                  <a:pt x="16573" y="15138"/>
                </a:lnTo>
                <a:lnTo>
                  <a:pt x="15826" y="15276"/>
                </a:lnTo>
                <a:lnTo>
                  <a:pt x="15078" y="15692"/>
                </a:lnTo>
                <a:lnTo>
                  <a:pt x="14455" y="15969"/>
                </a:lnTo>
                <a:lnTo>
                  <a:pt x="13956" y="16523"/>
                </a:lnTo>
                <a:lnTo>
                  <a:pt x="13583" y="17076"/>
                </a:lnTo>
                <a:lnTo>
                  <a:pt x="13333" y="17630"/>
                </a:lnTo>
                <a:lnTo>
                  <a:pt x="13209" y="18323"/>
                </a:lnTo>
                <a:lnTo>
                  <a:pt x="13333" y="19015"/>
                </a:lnTo>
                <a:lnTo>
                  <a:pt x="13583" y="19569"/>
                </a:lnTo>
                <a:lnTo>
                  <a:pt x="13956" y="20123"/>
                </a:lnTo>
                <a:lnTo>
                  <a:pt x="14455" y="20676"/>
                </a:lnTo>
                <a:lnTo>
                  <a:pt x="15078" y="21092"/>
                </a:lnTo>
                <a:lnTo>
                  <a:pt x="15826" y="21369"/>
                </a:lnTo>
                <a:lnTo>
                  <a:pt x="16573" y="21507"/>
                </a:lnTo>
                <a:lnTo>
                  <a:pt x="17446" y="21646"/>
                </a:lnTo>
                <a:lnTo>
                  <a:pt x="18318" y="21507"/>
                </a:lnTo>
                <a:lnTo>
                  <a:pt x="19066" y="21369"/>
                </a:lnTo>
                <a:lnTo>
                  <a:pt x="19813" y="21092"/>
                </a:lnTo>
                <a:lnTo>
                  <a:pt x="20436" y="20676"/>
                </a:lnTo>
                <a:lnTo>
                  <a:pt x="20935" y="20123"/>
                </a:lnTo>
                <a:lnTo>
                  <a:pt x="21309" y="19569"/>
                </a:lnTo>
                <a:lnTo>
                  <a:pt x="21558" y="19015"/>
                </a:lnTo>
                <a:lnTo>
                  <a:pt x="21683" y="18323"/>
                </a:lnTo>
                <a:lnTo>
                  <a:pt x="21683" y="10061"/>
                </a:lnTo>
                <a:lnTo>
                  <a:pt x="21683" y="46"/>
                </a:lnTo>
                <a:lnTo>
                  <a:pt x="7352" y="46"/>
                </a:lnTo>
                <a:close/>
              </a:path>
            </a:pathLst>
          </a:custGeom>
          <a:solidFill>
            <a:srgbClr val="FFBE7D"/>
          </a:solidFill>
          <a:ln w="9525">
            <a:solidFill>
              <a:srgbClr val="000000"/>
            </a:solidFill>
            <a:miter lim="800000"/>
            <a:headEnd/>
            <a:tailEnd/>
          </a:ln>
          <a:effectLst>
            <a:outerShdw dist="107763" dir="2700000" algn="ctr" rotWithShape="0">
              <a:srgbClr val="808080"/>
            </a:outerShdw>
          </a:effectLst>
        </p:spPr>
        <p:txBody>
          <a:bodyPr/>
          <a:lstStyle/>
          <a:p>
            <a:pPr>
              <a:defRPr/>
            </a:pPr>
            <a:endParaRPr lang="zh-CN" altLang="en-US"/>
          </a:p>
        </p:txBody>
      </p:sp>
      <p:pic>
        <p:nvPicPr>
          <p:cNvPr id="318474" name="Picture 22" descr="C:\Program Files (x86)\Microsoft Office\MEDIA\CAGCAT10\j0298653.wmf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827088" y="4833938"/>
            <a:ext cx="690562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475" name="TextBox 51"/>
          <p:cNvSpPr txBox="1">
            <a:spLocks noChangeArrowheads="1"/>
          </p:cNvSpPr>
          <p:nvPr/>
        </p:nvSpPr>
        <p:spPr bwMode="auto">
          <a:xfrm>
            <a:off x="239713" y="4313238"/>
            <a:ext cx="172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/>
              <a:t>知立方实体库</a:t>
            </a:r>
          </a:p>
        </p:txBody>
      </p:sp>
      <p:pic>
        <p:nvPicPr>
          <p:cNvPr id="318476" name="Picture 24" descr="C:\Program Files (x86)\Microsoft Office\MEDIA\CAGCAT10\j0149481.wmf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1809750" y="4765675"/>
            <a:ext cx="565150" cy="574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77" name="Picture 25" descr="C:\Program Files (x86)\Microsoft Office\MEDIA\CAGCAT10\j0240719.wmf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871788" y="5426075"/>
            <a:ext cx="320675" cy="503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78" name="Picture 26" descr="C:\Program Files (x86)\Microsoft Office\MEDIA\CAGCAT10\j0281904.wmf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1938338" y="5686425"/>
            <a:ext cx="407987" cy="387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79" name="Picture 27" descr="C:\Program Files (x86)\Microsoft Office\MEDIA\CAGCAT10\j0300912.wmf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827088" y="5510213"/>
            <a:ext cx="441325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55" name="直接连接符 54"/>
          <p:cNvCxnSpPr>
            <a:stCxn id="1046" idx="2"/>
            <a:endCxn id="1051" idx="0"/>
          </p:cNvCxnSpPr>
          <p:nvPr/>
        </p:nvCxnSpPr>
        <p:spPr>
          <a:xfrm flipH="1">
            <a:off x="1047750" y="5243513"/>
            <a:ext cx="125413" cy="266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7" name="直接连接符 86"/>
          <p:cNvCxnSpPr/>
          <p:nvPr/>
        </p:nvCxnSpPr>
        <p:spPr>
          <a:xfrm>
            <a:off x="1409700" y="5038725"/>
            <a:ext cx="292100" cy="14288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0" name="直接连接符 89"/>
          <p:cNvCxnSpPr/>
          <p:nvPr/>
        </p:nvCxnSpPr>
        <p:spPr>
          <a:xfrm flipV="1">
            <a:off x="2411413" y="4900613"/>
            <a:ext cx="368300" cy="1587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2" name="直接连接符 91"/>
          <p:cNvCxnSpPr/>
          <p:nvPr/>
        </p:nvCxnSpPr>
        <p:spPr>
          <a:xfrm flipV="1">
            <a:off x="1401763" y="5876925"/>
            <a:ext cx="433387" cy="31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4" name="直接连接符 93"/>
          <p:cNvCxnSpPr/>
          <p:nvPr/>
        </p:nvCxnSpPr>
        <p:spPr>
          <a:xfrm flipV="1">
            <a:off x="2411413" y="5719763"/>
            <a:ext cx="360362" cy="157162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 flipV="1">
            <a:off x="3059113" y="5205413"/>
            <a:ext cx="0" cy="17145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0" name="直接连接符 99"/>
          <p:cNvCxnSpPr/>
          <p:nvPr/>
        </p:nvCxnSpPr>
        <p:spPr>
          <a:xfrm>
            <a:off x="1409700" y="5243513"/>
            <a:ext cx="528638" cy="2667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4" name="直接连接符 103"/>
          <p:cNvCxnSpPr/>
          <p:nvPr/>
        </p:nvCxnSpPr>
        <p:spPr>
          <a:xfrm flipV="1">
            <a:off x="2092325" y="5357813"/>
            <a:ext cx="50800" cy="152400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07" name="直接连接符 106"/>
          <p:cNvCxnSpPr/>
          <p:nvPr/>
        </p:nvCxnSpPr>
        <p:spPr>
          <a:xfrm>
            <a:off x="2374900" y="5291138"/>
            <a:ext cx="496888" cy="219075"/>
          </a:xfrm>
          <a:prstGeom prst="line">
            <a:avLst/>
          </a:prstGeom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18489" name="Picture 18" descr="C:\Users\admin\AppData\Roaming\Tencent\Users\31590901\QQ\WinTemp\RichOle\P2V`@]PV85XI37YEPAON)NV.jpg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3206750" y="1817688"/>
            <a:ext cx="434975" cy="566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90" name="Picture 20" descr="C:\Users\admin\AppData\Roaming\Tencent\Users\31590901\QQ\WinTemp\RichOle\[{3H5S`3I8NCH7K}IQ$%RFT.jpg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3203575" y="3048000"/>
            <a:ext cx="512763" cy="419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91" name="Picture 19" descr="C:\Users\admin\AppData\Roaming\Tencent\Users\31590901\QQ\WinTemp\RichOle\{AYAB143O3%GP2%UXC[@$DW.jpg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3206750" y="3570288"/>
            <a:ext cx="530225" cy="506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18492" name="Picture 23" descr="C:\Users\admin\AppData\Roaming\Tencent\Users\31590901\QQ\WinTemp\RichOle\KAOMGVT%ML%]1%III@]UV$1.jpg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3203575" y="2462213"/>
            <a:ext cx="512763" cy="461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8493" name="TextBox 81"/>
          <p:cNvSpPr txBox="1">
            <a:spLocks noChangeArrowheads="1"/>
          </p:cNvSpPr>
          <p:nvPr/>
        </p:nvSpPr>
        <p:spPr bwMode="auto">
          <a:xfrm>
            <a:off x="3132138" y="1341438"/>
            <a:ext cx="1724025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/>
              <a:t>按重要度排序</a:t>
            </a:r>
          </a:p>
        </p:txBody>
      </p:sp>
      <p:grpSp>
        <p:nvGrpSpPr>
          <p:cNvPr id="3" name="组合 107"/>
          <p:cNvGrpSpPr>
            <a:grpSpLocks/>
          </p:cNvGrpSpPr>
          <p:nvPr/>
        </p:nvGrpSpPr>
        <p:grpSpPr bwMode="auto">
          <a:xfrm>
            <a:off x="3708400" y="1866900"/>
            <a:ext cx="5435600" cy="4019550"/>
            <a:chOff x="3707904" y="1867682"/>
            <a:chExt cx="5436096" cy="4018594"/>
          </a:xfrm>
        </p:grpSpPr>
        <p:cxnSp>
          <p:nvCxnSpPr>
            <p:cNvPr id="77" name="直接箭头连接符 76"/>
            <p:cNvCxnSpPr/>
            <p:nvPr/>
          </p:nvCxnSpPr>
          <p:spPr>
            <a:xfrm>
              <a:off x="4355663" y="5373636"/>
              <a:ext cx="647759" cy="3174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sp>
          <p:nvSpPr>
            <p:cNvPr id="318496" name="TextBox 78"/>
            <p:cNvSpPr txBox="1">
              <a:spLocks noChangeArrowheads="1"/>
            </p:cNvSpPr>
            <p:nvPr/>
          </p:nvSpPr>
          <p:spPr bwMode="auto">
            <a:xfrm>
              <a:off x="3707904" y="1979548"/>
              <a:ext cx="505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0.9</a:t>
              </a:r>
              <a:endParaRPr lang="zh-CN" altLang="en-US"/>
            </a:p>
          </p:txBody>
        </p:sp>
        <p:sp>
          <p:nvSpPr>
            <p:cNvPr id="318497" name="TextBox 114"/>
            <p:cNvSpPr txBox="1">
              <a:spLocks noChangeArrowheads="1"/>
            </p:cNvSpPr>
            <p:nvPr/>
          </p:nvSpPr>
          <p:spPr bwMode="auto">
            <a:xfrm>
              <a:off x="3707904" y="2555612"/>
              <a:ext cx="505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0.8</a:t>
              </a:r>
              <a:endParaRPr lang="zh-CN" altLang="en-US"/>
            </a:p>
          </p:txBody>
        </p:sp>
        <p:sp>
          <p:nvSpPr>
            <p:cNvPr id="318498" name="TextBox 115"/>
            <p:cNvSpPr txBox="1">
              <a:spLocks noChangeArrowheads="1"/>
            </p:cNvSpPr>
            <p:nvPr/>
          </p:nvSpPr>
          <p:spPr bwMode="auto">
            <a:xfrm>
              <a:off x="3707904" y="3059668"/>
              <a:ext cx="505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0.7</a:t>
              </a:r>
              <a:endParaRPr lang="zh-CN" altLang="en-US"/>
            </a:p>
          </p:txBody>
        </p:sp>
        <p:sp>
          <p:nvSpPr>
            <p:cNvPr id="318499" name="TextBox 116"/>
            <p:cNvSpPr txBox="1">
              <a:spLocks noChangeArrowheads="1"/>
            </p:cNvSpPr>
            <p:nvPr/>
          </p:nvSpPr>
          <p:spPr bwMode="auto">
            <a:xfrm>
              <a:off x="3707904" y="3563724"/>
              <a:ext cx="505267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/>
                <a:t>0.6</a:t>
              </a:r>
              <a:endParaRPr lang="zh-CN" altLang="en-US"/>
            </a:p>
          </p:txBody>
        </p:sp>
        <p:sp>
          <p:nvSpPr>
            <p:cNvPr id="81" name="右大括号 80"/>
            <p:cNvSpPr/>
            <p:nvPr/>
          </p:nvSpPr>
          <p:spPr>
            <a:xfrm>
              <a:off x="4046073" y="1867682"/>
              <a:ext cx="503283" cy="2056911"/>
            </a:xfrm>
            <a:prstGeom prst="rightBrace">
              <a:avLst/>
            </a:prstGeom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36" name="直接箭头连接符 135"/>
            <p:cNvCxnSpPr/>
            <p:nvPr/>
          </p:nvCxnSpPr>
          <p:spPr>
            <a:xfrm flipH="1">
              <a:off x="4571583" y="2889789"/>
              <a:ext cx="500109" cy="0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</p:cxnSp>
        <p:grpSp>
          <p:nvGrpSpPr>
            <p:cNvPr id="318502" name="组合 105"/>
            <p:cNvGrpSpPr>
              <a:grpSpLocks/>
            </p:cNvGrpSpPr>
            <p:nvPr/>
          </p:nvGrpSpPr>
          <p:grpSpPr bwMode="auto">
            <a:xfrm>
              <a:off x="5004048" y="2348880"/>
              <a:ext cx="4139952" cy="3537396"/>
              <a:chOff x="5004048" y="2348880"/>
              <a:chExt cx="4139952" cy="3537396"/>
            </a:xfrm>
          </p:grpSpPr>
          <p:sp>
            <p:nvSpPr>
              <p:cNvPr id="105" name="矩形 104"/>
              <p:cNvSpPr/>
              <p:nvPr/>
            </p:nvSpPr>
            <p:spPr>
              <a:xfrm>
                <a:off x="5003422" y="2348581"/>
                <a:ext cx="4140578" cy="3480559"/>
              </a:xfrm>
              <a:prstGeom prst="rect">
                <a:avLst/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zh-CN" altLang="en-US"/>
              </a:p>
            </p:txBody>
          </p:sp>
          <p:grpSp>
            <p:nvGrpSpPr>
              <p:cNvPr id="318504" name="组合 94"/>
              <p:cNvGrpSpPr>
                <a:grpSpLocks/>
              </p:cNvGrpSpPr>
              <p:nvPr/>
            </p:nvGrpSpPr>
            <p:grpSpPr bwMode="auto">
              <a:xfrm>
                <a:off x="5071477" y="2861097"/>
                <a:ext cx="4072523" cy="1587192"/>
                <a:chOff x="4979303" y="2705904"/>
                <a:chExt cx="4072523" cy="1587192"/>
              </a:xfrm>
            </p:grpSpPr>
            <p:pic>
              <p:nvPicPr>
                <p:cNvPr id="318507" name="Picture 29" descr="PR(p_i) = \frac{1-d}{N} + d \sum_{p_j \in M(p_i)} \frac{PR (p_j)}{L(p_j)}"/>
                <p:cNvPicPr>
                  <a:picLocks noChangeAspect="1" noChangeArrowheads="1"/>
                </p:cNvPicPr>
                <p:nvPr/>
              </p:nvPicPr>
              <p:blipFill>
                <a:blip r:embed="rId13"/>
                <a:srcRect/>
                <a:stretch>
                  <a:fillRect/>
                </a:stretch>
              </p:blipFill>
              <p:spPr bwMode="auto">
                <a:xfrm>
                  <a:off x="5199906" y="2985774"/>
                  <a:ext cx="3738066" cy="105781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sp>
              <p:nvSpPr>
                <p:cNvPr id="85" name="双大括号 84"/>
                <p:cNvSpPr/>
                <p:nvPr/>
              </p:nvSpPr>
              <p:spPr>
                <a:xfrm>
                  <a:off x="4977929" y="2706028"/>
                  <a:ext cx="4073897" cy="1587122"/>
                </a:xfrm>
                <a:prstGeom prst="bracePair">
                  <a:avLst/>
                </a:prstGeom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zh-CN" altLang="en-US"/>
                </a:p>
              </p:txBody>
            </p:sp>
          </p:grpSp>
          <p:sp>
            <p:nvSpPr>
              <p:cNvPr id="86" name="矩形 85"/>
              <p:cNvSpPr/>
              <p:nvPr/>
            </p:nvSpPr>
            <p:spPr>
              <a:xfrm>
                <a:off x="5501942" y="4565790"/>
                <a:ext cx="3527747" cy="1320486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1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，初始化：根据实体的属性及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实体间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关系初始化实体的重要度</a:t>
                </a:r>
                <a:endParaRPr lang="en-US" altLang="zh-CN" dirty="0">
                  <a:solidFill>
                    <a:schemeClr val="tx1"/>
                  </a:solidFill>
                </a:endParaRPr>
              </a:p>
              <a:p>
                <a:pPr>
                  <a:defRPr/>
                </a:pPr>
                <a:r>
                  <a:rPr lang="en-US" altLang="zh-CN" dirty="0">
                    <a:solidFill>
                      <a:schemeClr val="tx1"/>
                    </a:solidFill>
                  </a:rPr>
                  <a:t>2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，迭代：重要度在实体关系图</a:t>
                </a:r>
                <a:r>
                  <a:rPr lang="zh-CN" altLang="en-US" dirty="0">
                    <a:solidFill>
                      <a:schemeClr val="tx1"/>
                    </a:solidFill>
                  </a:rPr>
                  <a:t>中传递</a:t>
                </a:r>
                <a:endParaRPr lang="zh-CN" altLang="en-US" dirty="0">
                  <a:solidFill>
                    <a:schemeClr val="tx1"/>
                  </a:solidFill>
                </a:endParaRPr>
              </a:p>
              <a:p>
                <a:pPr algn="ctr">
                  <a:defRPr/>
                </a:pPr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  <p:sp>
            <p:nvSpPr>
              <p:cNvPr id="318506" name="TextBox 138"/>
              <p:cNvSpPr txBox="1">
                <a:spLocks noChangeArrowheads="1"/>
              </p:cNvSpPr>
              <p:nvPr/>
            </p:nvSpPr>
            <p:spPr bwMode="auto">
              <a:xfrm>
                <a:off x="5436096" y="2405355"/>
                <a:ext cx="3190297" cy="40011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en-US" altLang="zh-CN" sz="2000" b="1"/>
                  <a:t>Entity-rank vs Page-rank</a:t>
                </a:r>
                <a:endParaRPr lang="zh-CN" altLang="en-US" sz="2000" b="1"/>
              </a:p>
            </p:txBody>
          </p:sp>
        </p:grp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推理补充数据与验证</a:t>
            </a: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4175125"/>
          </a:xfrm>
        </p:spPr>
        <p:txBody>
          <a:bodyPr>
            <a:normAutofit fontScale="47500" lnSpcReduction="20000"/>
          </a:bodyPr>
          <a:lstStyle/>
          <a:p>
            <a:pPr marL="342900" lvl="1" indent="-342900">
              <a:buFont typeface="Arial" charset="0"/>
              <a:buChar char="•"/>
              <a:defRPr/>
            </a:pPr>
            <a:r>
              <a:rPr lang="zh-CN" altLang="en-US" sz="4200" dirty="0" smtClean="0"/>
              <a:t>从原始三元组数据，推理生成新的数据，建立更多的实体间的链接关系，增加知识图的边的密度，例如：</a:t>
            </a:r>
            <a:endParaRPr lang="en-US" altLang="zh-CN" sz="4200" dirty="0" smtClean="0"/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 smtClean="0">
                <a:solidFill>
                  <a:srgbClr val="00B0F0"/>
                </a:solidFill>
              </a:rPr>
              <a:t>&lt;triple&gt;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 smtClean="0">
                <a:solidFill>
                  <a:srgbClr val="00B0F0"/>
                </a:solidFill>
              </a:rPr>
              <a:t>&lt;entity id=“1”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莫言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”&gt;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&lt;/entity&gt;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 smtClean="0">
                <a:solidFill>
                  <a:srgbClr val="00B0F0"/>
                </a:solidFill>
              </a:rPr>
              <a:t>&lt;property&gt;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&lt;![</a:t>
            </a:r>
            <a:r>
              <a:rPr lang="en-US" altLang="zh-CN" sz="2300" b="1" dirty="0" smtClean="0">
                <a:solidFill>
                  <a:srgbClr val="FFC000"/>
                </a:solidFill>
              </a:rPr>
              <a:t>CDATA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[</a:t>
            </a:r>
            <a:r>
              <a:rPr lang="zh-CN" altLang="en-US" sz="2300" b="1" dirty="0">
                <a:solidFill>
                  <a:srgbClr val="FF0000"/>
                </a:solidFill>
              </a:rPr>
              <a:t>作品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]]&gt;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&lt;/property&gt;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 smtClean="0">
                <a:solidFill>
                  <a:srgbClr val="00B0F0"/>
                </a:solidFill>
              </a:rPr>
              <a:t>&lt;entity id=“2”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红高粱家族</a:t>
            </a:r>
            <a:r>
              <a:rPr lang="en-US" altLang="zh-CN" sz="2300" b="1" dirty="0" smtClean="0">
                <a:solidFill>
                  <a:srgbClr val="FF0000"/>
                </a:solidFill>
              </a:rPr>
              <a:t>”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&lt;/entity&gt;</a:t>
            </a:r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 smtClean="0">
                <a:solidFill>
                  <a:srgbClr val="00B0F0"/>
                </a:solidFill>
              </a:rPr>
              <a:t>&lt;/triple&gt;</a:t>
            </a:r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>
                <a:solidFill>
                  <a:srgbClr val="00B0F0"/>
                </a:solidFill>
              </a:rPr>
              <a:t>&lt;triple&gt;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entity id=“3”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生死疲劳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”&gt;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</a:t>
            </a:r>
            <a:r>
              <a:rPr lang="en-US" altLang="zh-CN" sz="2300" b="1" dirty="0">
                <a:solidFill>
                  <a:srgbClr val="00B0F0"/>
                </a:solidFill>
              </a:rPr>
              <a:t>entity&gt;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&lt;property&gt;</a:t>
            </a:r>
            <a:r>
              <a:rPr lang="en-US" altLang="zh-CN" sz="2300" b="1" dirty="0">
                <a:solidFill>
                  <a:srgbClr val="00B050"/>
                </a:solidFill>
              </a:rPr>
              <a:t>&lt;![</a:t>
            </a:r>
            <a:r>
              <a:rPr lang="en-US" altLang="zh-CN" sz="2300" b="1" dirty="0">
                <a:solidFill>
                  <a:srgbClr val="FFC000"/>
                </a:solidFill>
              </a:rPr>
              <a:t>CDATA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[</a:t>
            </a:r>
            <a:r>
              <a:rPr lang="zh-CN" altLang="en-US" sz="2300" b="1" dirty="0">
                <a:solidFill>
                  <a:srgbClr val="FF0000"/>
                </a:solidFill>
              </a:rPr>
              <a:t>作者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]]&gt;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</a:t>
            </a:r>
            <a:r>
              <a:rPr lang="en-US" altLang="zh-CN" sz="2300" b="1" dirty="0">
                <a:solidFill>
                  <a:srgbClr val="00B0F0"/>
                </a:solidFill>
              </a:rPr>
              <a:t>property&gt;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entity id=“1”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莫言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”&lt;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/</a:t>
            </a:r>
            <a:r>
              <a:rPr lang="en-US" altLang="zh-CN" sz="2300" b="1" dirty="0">
                <a:solidFill>
                  <a:srgbClr val="00B0F0"/>
                </a:solidFill>
              </a:rPr>
              <a:t>entity&gt;</a:t>
            </a:r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>
                <a:solidFill>
                  <a:srgbClr val="00B0F0"/>
                </a:solidFill>
              </a:rPr>
              <a:t>&lt;/triple</a:t>
            </a:r>
            <a:r>
              <a:rPr lang="en-US" altLang="zh-CN" sz="3000" b="1" dirty="0" smtClean="0">
                <a:solidFill>
                  <a:srgbClr val="00B0F0"/>
                </a:solidFill>
              </a:rPr>
              <a:t>&gt;</a:t>
            </a:r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>
                <a:solidFill>
                  <a:srgbClr val="00B0F0"/>
                </a:solidFill>
              </a:rPr>
              <a:t>&lt;triple&gt;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entity id=“4”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白棉花</a:t>
            </a:r>
            <a:r>
              <a:rPr lang="en-US" altLang="zh-CN" sz="2300" b="1" dirty="0" smtClean="0">
                <a:solidFill>
                  <a:srgbClr val="FF0000"/>
                </a:solidFill>
              </a:rPr>
              <a:t>”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</a:t>
            </a:r>
            <a:r>
              <a:rPr lang="en-US" altLang="zh-CN" sz="2300" b="1" dirty="0">
                <a:solidFill>
                  <a:srgbClr val="00B0F0"/>
                </a:solidFill>
              </a:rPr>
              <a:t>entity&gt;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&lt;property&gt;</a:t>
            </a:r>
            <a:r>
              <a:rPr lang="en-US" altLang="zh-CN" sz="2300" b="1" dirty="0">
                <a:solidFill>
                  <a:srgbClr val="00B050"/>
                </a:solidFill>
              </a:rPr>
              <a:t>&lt;![</a:t>
            </a:r>
            <a:r>
              <a:rPr lang="en-US" altLang="zh-CN" sz="2300" b="1" dirty="0">
                <a:solidFill>
                  <a:srgbClr val="FFC000"/>
                </a:solidFill>
              </a:rPr>
              <a:t>CDATA</a:t>
            </a:r>
            <a:r>
              <a:rPr lang="en-US" altLang="zh-CN" sz="2300" b="1" dirty="0">
                <a:solidFill>
                  <a:srgbClr val="00B050"/>
                </a:solidFill>
              </a:rPr>
              <a:t>[</a:t>
            </a:r>
            <a:r>
              <a:rPr lang="zh-CN" altLang="en-US" sz="2300" b="1" dirty="0">
                <a:solidFill>
                  <a:srgbClr val="FF0000"/>
                </a:solidFill>
              </a:rPr>
              <a:t>作者</a:t>
            </a:r>
            <a:r>
              <a:rPr lang="en-US" altLang="zh-CN" sz="2300" b="1" dirty="0">
                <a:solidFill>
                  <a:srgbClr val="00B050"/>
                </a:solidFill>
              </a:rPr>
              <a:t>]]&gt;</a:t>
            </a:r>
            <a:r>
              <a:rPr lang="en-US" altLang="zh-CN" sz="2300" b="1" dirty="0">
                <a:solidFill>
                  <a:srgbClr val="00B0F0"/>
                </a:solidFill>
              </a:rPr>
              <a:t>&lt;/property&gt;</a:t>
            </a:r>
          </a:p>
          <a:p>
            <a:pPr marL="857250" lvl="3" indent="0">
              <a:buFont typeface="Arial" charset="0"/>
              <a:buNone/>
              <a:defRPr/>
            </a:pPr>
            <a:r>
              <a:rPr lang="en-US" altLang="zh-CN" sz="2300" b="1" dirty="0">
                <a:solidFill>
                  <a:srgbClr val="00B0F0"/>
                </a:solidFill>
              </a:rPr>
              <a:t>&lt;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entity id=“1” name=“</a:t>
            </a:r>
            <a:r>
              <a:rPr lang="zh-CN" altLang="en-US" sz="2300" b="1" dirty="0" smtClean="0">
                <a:solidFill>
                  <a:srgbClr val="FF0000"/>
                </a:solidFill>
              </a:rPr>
              <a:t>莫言</a:t>
            </a:r>
            <a:r>
              <a:rPr lang="en-US" altLang="zh-CN" sz="2300" b="1" dirty="0" smtClean="0">
                <a:solidFill>
                  <a:srgbClr val="FF0000"/>
                </a:solidFill>
              </a:rPr>
              <a:t>”</a:t>
            </a:r>
            <a:r>
              <a:rPr lang="en-US" altLang="zh-CN" sz="2300" b="1" dirty="0" smtClean="0">
                <a:solidFill>
                  <a:srgbClr val="00B050"/>
                </a:solidFill>
              </a:rPr>
              <a:t>&gt;</a:t>
            </a:r>
            <a:r>
              <a:rPr lang="en-US" altLang="zh-CN" sz="2300" b="1" dirty="0" smtClean="0">
                <a:solidFill>
                  <a:srgbClr val="00B0F0"/>
                </a:solidFill>
              </a:rPr>
              <a:t>&lt;/</a:t>
            </a:r>
            <a:r>
              <a:rPr lang="en-US" altLang="zh-CN" sz="2300" b="1" dirty="0">
                <a:solidFill>
                  <a:srgbClr val="00B0F0"/>
                </a:solidFill>
              </a:rPr>
              <a:t>entity&gt;</a:t>
            </a:r>
          </a:p>
          <a:p>
            <a:pPr marL="400050" lvl="2" indent="0">
              <a:buFont typeface="Arial" charset="0"/>
              <a:buNone/>
              <a:defRPr/>
            </a:pPr>
            <a:r>
              <a:rPr lang="en-US" altLang="zh-CN" sz="3000" b="1" dirty="0">
                <a:solidFill>
                  <a:srgbClr val="00B0F0"/>
                </a:solidFill>
              </a:rPr>
              <a:t>&lt;/triple</a:t>
            </a:r>
            <a:r>
              <a:rPr lang="en-US" altLang="zh-CN" sz="3000" b="1" dirty="0" smtClean="0">
                <a:solidFill>
                  <a:srgbClr val="00B0F0"/>
                </a:solidFill>
              </a:rPr>
              <a:t>&gt;</a:t>
            </a:r>
          </a:p>
          <a:p>
            <a:pPr marL="1371600" lvl="3" indent="0">
              <a:buFont typeface="Arial" charset="0"/>
              <a:buNone/>
              <a:defRPr/>
            </a:pPr>
            <a:r>
              <a:rPr lang="en-US" altLang="zh-CN" dirty="0" smtClean="0"/>
              <a:t>•</a:t>
            </a:r>
          </a:p>
          <a:p>
            <a:pPr marL="1371600" lvl="3" indent="0">
              <a:buFont typeface="Arial" charset="0"/>
              <a:buNone/>
              <a:defRPr/>
            </a:pPr>
            <a:r>
              <a:rPr lang="en-US" altLang="zh-CN" dirty="0"/>
              <a:t>•</a:t>
            </a:r>
          </a:p>
          <a:p>
            <a:pPr marL="1371600" lvl="3" indent="0">
              <a:buFont typeface="Arial" charset="0"/>
              <a:buNone/>
              <a:defRPr/>
            </a:pPr>
            <a:r>
              <a:rPr lang="en-US" altLang="zh-CN" dirty="0" smtClean="0"/>
              <a:t>•</a:t>
            </a:r>
          </a:p>
          <a:p>
            <a:pPr marL="1371600" lvl="3" indent="0">
              <a:buFont typeface="Arial" charset="0"/>
              <a:buNone/>
              <a:defRPr/>
            </a:pPr>
            <a:endParaRPr lang="en-US" altLang="zh-CN" dirty="0" smtClean="0"/>
          </a:p>
        </p:txBody>
      </p:sp>
      <p:sp>
        <p:nvSpPr>
          <p:cNvPr id="320515" name="TextBox 11"/>
          <p:cNvSpPr txBox="1">
            <a:spLocks noChangeArrowheads="1"/>
          </p:cNvSpPr>
          <p:nvPr/>
        </p:nvSpPr>
        <p:spPr bwMode="auto">
          <a:xfrm>
            <a:off x="6732588" y="2432050"/>
            <a:ext cx="1787525" cy="1230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000" b="1"/>
              <a:t>莫言的作品：</a:t>
            </a:r>
            <a:endParaRPr lang="en-US" altLang="zh-CN" sz="2000" b="1"/>
          </a:p>
          <a:p>
            <a:pPr marL="0" lvl="2"/>
            <a:r>
              <a:rPr lang="en-US" altLang="zh-CN"/>
              <a:t>       </a:t>
            </a:r>
            <a:r>
              <a:rPr lang="zh-CN" altLang="en-US"/>
              <a:t>红高粱家族</a:t>
            </a:r>
            <a:endParaRPr lang="en-US" altLang="zh-CN"/>
          </a:p>
          <a:p>
            <a:pPr marL="0" lvl="2"/>
            <a:r>
              <a:rPr lang="zh-CN" altLang="en-US"/>
              <a:t>       生死疲劳</a:t>
            </a:r>
            <a:endParaRPr lang="en-US" altLang="zh-CN"/>
          </a:p>
          <a:p>
            <a:pPr marL="0" lvl="2"/>
            <a:r>
              <a:rPr lang="zh-CN" altLang="en-US"/>
              <a:t>       白棉花</a:t>
            </a:r>
            <a:endParaRPr lang="en-US" altLang="zh-CN"/>
          </a:p>
        </p:txBody>
      </p:sp>
      <p:grpSp>
        <p:nvGrpSpPr>
          <p:cNvPr id="320516" name="组合 15"/>
          <p:cNvGrpSpPr>
            <a:grpSpLocks/>
          </p:cNvGrpSpPr>
          <p:nvPr/>
        </p:nvGrpSpPr>
        <p:grpSpPr bwMode="auto">
          <a:xfrm>
            <a:off x="4549775" y="2432050"/>
            <a:ext cx="1376363" cy="903288"/>
            <a:chOff x="4860032" y="2381399"/>
            <a:chExt cx="1377300" cy="903585"/>
          </a:xfrm>
        </p:grpSpPr>
        <p:sp>
          <p:nvSpPr>
            <p:cNvPr id="9" name="右箭头 8"/>
            <p:cNvSpPr/>
            <p:nvPr/>
          </p:nvSpPr>
          <p:spPr>
            <a:xfrm>
              <a:off x="5004593" y="2708532"/>
              <a:ext cx="1080235" cy="289020"/>
            </a:xfrm>
            <a:prstGeom prst="rightArrow">
              <a:avLst/>
            </a:prstGeom>
            <a:solidFill>
              <a:srgbClr val="92D05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dirty="0"/>
            </a:p>
          </p:txBody>
        </p:sp>
        <p:sp>
          <p:nvSpPr>
            <p:cNvPr id="320521" name="TextBox 12"/>
            <p:cNvSpPr txBox="1">
              <a:spLocks noChangeArrowheads="1"/>
            </p:cNvSpPr>
            <p:nvPr/>
          </p:nvSpPr>
          <p:spPr bwMode="auto">
            <a:xfrm>
              <a:off x="5148064" y="2381399"/>
              <a:ext cx="64633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/>
                <a:t>推理</a:t>
              </a:r>
            </a:p>
          </p:txBody>
        </p:sp>
        <p:sp>
          <p:nvSpPr>
            <p:cNvPr id="320522" name="TextBox 13"/>
            <p:cNvSpPr txBox="1">
              <a:spLocks noChangeArrowheads="1"/>
            </p:cNvSpPr>
            <p:nvPr/>
          </p:nvSpPr>
          <p:spPr bwMode="auto">
            <a:xfrm>
              <a:off x="4860032" y="2915652"/>
              <a:ext cx="1377300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/>
                <a:t>作者</a:t>
              </a:r>
              <a:r>
                <a:rPr lang="en-US" altLang="zh-CN"/>
                <a:t>=&gt;</a:t>
              </a:r>
              <a:r>
                <a:rPr lang="zh-CN" altLang="en-US"/>
                <a:t>作品</a:t>
              </a:r>
            </a:p>
          </p:txBody>
        </p:sp>
      </p:grpSp>
      <p:sp>
        <p:nvSpPr>
          <p:cNvPr id="99" name="内容占位符 3"/>
          <p:cNvSpPr txBox="1">
            <a:spLocks/>
          </p:cNvSpPr>
          <p:nvPr/>
        </p:nvSpPr>
        <p:spPr bwMode="auto">
          <a:xfrm>
            <a:off x="446088" y="4941888"/>
            <a:ext cx="8229600" cy="13668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normAutofit fontScale="85000" lnSpcReduction="20000"/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800" kern="1200">
                <a:solidFill>
                  <a:schemeClr val="tx1"/>
                </a:solidFill>
                <a:latin typeface="+mj-ea"/>
                <a:ea typeface="+mj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buFont typeface="Arial" charset="0"/>
              <a:buChar char="•"/>
              <a:defRPr/>
            </a:pPr>
            <a:r>
              <a:rPr lang="zh-CN" altLang="en-US" dirty="0" smtClean="0"/>
              <a:t>人物关系</a:t>
            </a:r>
            <a:endParaRPr lang="en-US" altLang="zh-CN" dirty="0" smtClean="0"/>
          </a:p>
          <a:p>
            <a:pPr marL="742950" lvl="2" indent="-342900">
              <a:defRPr/>
            </a:pPr>
            <a:r>
              <a:rPr lang="zh-CN" altLang="en-US" dirty="0" smtClean="0"/>
              <a:t>配偶</a:t>
            </a:r>
            <a:r>
              <a:rPr lang="en-US" altLang="zh-CN" dirty="0" smtClean="0"/>
              <a:t>+</a:t>
            </a:r>
            <a:r>
              <a:rPr lang="zh-CN" altLang="en-US" dirty="0" smtClean="0"/>
              <a:t>男性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丈夫，配偶</a:t>
            </a:r>
            <a:r>
              <a:rPr lang="en-US" altLang="zh-CN" dirty="0" smtClean="0"/>
              <a:t>+</a:t>
            </a:r>
            <a:r>
              <a:rPr lang="zh-CN" altLang="en-US" dirty="0" smtClean="0"/>
              <a:t>女性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妻子；</a:t>
            </a:r>
            <a:endParaRPr lang="en-US" altLang="zh-CN" dirty="0" smtClean="0"/>
          </a:p>
          <a:p>
            <a:pPr marL="342900" lvl="1" indent="-342900">
              <a:buFont typeface="Arial" charset="0"/>
              <a:buChar char="•"/>
              <a:defRPr/>
            </a:pPr>
            <a:r>
              <a:rPr lang="zh-CN" altLang="en-US" dirty="0" smtClean="0"/>
              <a:t>电影演员</a:t>
            </a:r>
            <a:endParaRPr lang="en-US" altLang="zh-CN" dirty="0" smtClean="0"/>
          </a:p>
          <a:p>
            <a:pPr marL="742950" lvl="2" indent="-342900">
              <a:defRPr/>
            </a:pPr>
            <a:r>
              <a:rPr lang="zh-CN" altLang="en-US" dirty="0" smtClean="0"/>
              <a:t>电影的主演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演员出演了这部电影</a:t>
            </a:r>
            <a:endParaRPr lang="en-US" altLang="zh-CN" dirty="0"/>
          </a:p>
          <a:p>
            <a:pPr marL="742950" lvl="2" indent="-342900">
              <a:defRPr/>
            </a:pPr>
            <a:endParaRPr lang="en-US" altLang="zh-CN" dirty="0" smtClean="0"/>
          </a:p>
          <a:p>
            <a:pPr marL="342900" lvl="1" indent="-342900">
              <a:buFont typeface="Arial" charset="0"/>
              <a:buChar char="•"/>
              <a:defRPr/>
            </a:pPr>
            <a:endParaRPr lang="en-US" altLang="zh-CN" dirty="0" smtClean="0"/>
          </a:p>
          <a:p>
            <a:pPr marL="342900" lvl="1" indent="-342900">
              <a:buFont typeface="Arial" charset="0"/>
              <a:buChar char="•"/>
              <a:defRPr/>
            </a:pPr>
            <a:endParaRPr lang="en-US" altLang="zh-CN" dirty="0" smtClean="0"/>
          </a:p>
        </p:txBody>
      </p:sp>
      <p:sp>
        <p:nvSpPr>
          <p:cNvPr id="3205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0519" name="Rectangle 3"/>
          <p:cNvSpPr>
            <a:spLocks noChangeArrowheads="1"/>
          </p:cNvSpPr>
          <p:nvPr/>
        </p:nvSpPr>
        <p:spPr bwMode="auto">
          <a:xfrm>
            <a:off x="0" y="8572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肘形连接符 474"/>
          <p:cNvCxnSpPr/>
          <p:nvPr/>
        </p:nvCxnSpPr>
        <p:spPr>
          <a:xfrm flipV="1">
            <a:off x="6069013" y="2862263"/>
            <a:ext cx="1279525" cy="360362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2" name="肘形连接符 471"/>
          <p:cNvCxnSpPr>
            <a:stCxn id="322679" idx="3"/>
            <a:endCxn id="463" idx="2"/>
          </p:cNvCxnSpPr>
          <p:nvPr/>
        </p:nvCxnSpPr>
        <p:spPr>
          <a:xfrm flipV="1">
            <a:off x="7134225" y="2616200"/>
            <a:ext cx="998538" cy="606425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8" name="直接箭头连接符 467"/>
          <p:cNvCxnSpPr>
            <a:stCxn id="322680" idx="0"/>
          </p:cNvCxnSpPr>
          <p:nvPr/>
        </p:nvCxnSpPr>
        <p:spPr>
          <a:xfrm flipV="1">
            <a:off x="6561138" y="2792413"/>
            <a:ext cx="1587" cy="2159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V="1">
            <a:off x="5026025" y="3552825"/>
            <a:ext cx="0" cy="23336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/>
          <p:nvPr/>
        </p:nvCxnSpPr>
        <p:spPr>
          <a:xfrm flipV="1">
            <a:off x="6337300" y="54117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2566" name="Picture 4" descr="pc-us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908050"/>
            <a:ext cx="11207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35"/>
          <p:cNvSpPr>
            <a:spLocks noChangeArrowheads="1"/>
          </p:cNvSpPr>
          <p:nvPr/>
        </p:nvSpPr>
        <p:spPr bwMode="gray">
          <a:xfrm>
            <a:off x="4067175" y="2143125"/>
            <a:ext cx="1511300" cy="307975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22568" name="组合 41"/>
          <p:cNvGrpSpPr>
            <a:grpSpLocks/>
          </p:cNvGrpSpPr>
          <p:nvPr/>
        </p:nvGrpSpPr>
        <p:grpSpPr bwMode="auto">
          <a:xfrm>
            <a:off x="2124075" y="5157788"/>
            <a:ext cx="1182688" cy="727075"/>
            <a:chOff x="3373438" y="4165600"/>
            <a:chExt cx="2273300" cy="568124"/>
          </a:xfrm>
        </p:grpSpPr>
        <p:grpSp>
          <p:nvGrpSpPr>
            <p:cNvPr id="322721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22723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724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" name="Text Box 34"/>
            <p:cNvSpPr txBox="1">
              <a:spLocks noChangeArrowheads="1"/>
            </p:cNvSpPr>
            <p:nvPr/>
          </p:nvSpPr>
          <p:spPr bwMode="white">
            <a:xfrm>
              <a:off x="3403952" y="4218939"/>
              <a:ext cx="2200066" cy="514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半结构化信息抽取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569" name="组合 62"/>
          <p:cNvGrpSpPr>
            <a:grpSpLocks/>
          </p:cNvGrpSpPr>
          <p:nvPr/>
        </p:nvGrpSpPr>
        <p:grpSpPr bwMode="auto">
          <a:xfrm>
            <a:off x="287338" y="5229225"/>
            <a:ext cx="1447800" cy="628650"/>
            <a:chOff x="2732152" y="1497626"/>
            <a:chExt cx="1447800" cy="628650"/>
          </a:xfrm>
        </p:grpSpPr>
        <p:pic>
          <p:nvPicPr>
            <p:cNvPr id="32271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矩形 60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半结构化数据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pic>
        <p:nvPicPr>
          <p:cNvPr id="322570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813" y="4483100"/>
            <a:ext cx="1447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66"/>
          <p:cNvSpPr/>
          <p:nvPr/>
        </p:nvSpPr>
        <p:spPr>
          <a:xfrm>
            <a:off x="277813" y="4667250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结构化数据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22572" name="组合 69"/>
          <p:cNvGrpSpPr>
            <a:grpSpLocks/>
          </p:cNvGrpSpPr>
          <p:nvPr/>
        </p:nvGrpSpPr>
        <p:grpSpPr bwMode="auto">
          <a:xfrm>
            <a:off x="258763" y="6073775"/>
            <a:ext cx="1447800" cy="628650"/>
            <a:chOff x="2732152" y="1497626"/>
            <a:chExt cx="1447800" cy="628650"/>
          </a:xfrm>
        </p:grpSpPr>
        <p:pic>
          <p:nvPicPr>
            <p:cNvPr id="322717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矩形 71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文本</a:t>
              </a:r>
              <a:r>
                <a:rPr lang="zh-CN" altLang="en-US" sz="1400" b="1" dirty="0">
                  <a:latin typeface="+mj-ea"/>
                  <a:ea typeface="+mj-ea"/>
                </a:rPr>
                <a:t>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cxnSp>
        <p:nvCxnSpPr>
          <p:cNvPr id="65" name="肘形连接符 64"/>
          <p:cNvCxnSpPr>
            <a:stCxn id="66" idx="3"/>
            <a:endCxn id="322709" idx="0"/>
          </p:cNvCxnSpPr>
          <p:nvPr/>
        </p:nvCxnSpPr>
        <p:spPr>
          <a:xfrm>
            <a:off x="1725613" y="4797425"/>
            <a:ext cx="2543175" cy="296863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2574" name="Group 14"/>
          <p:cNvGrpSpPr>
            <a:grpSpLocks/>
          </p:cNvGrpSpPr>
          <p:nvPr/>
        </p:nvGrpSpPr>
        <p:grpSpPr bwMode="auto">
          <a:xfrm>
            <a:off x="4422775" y="6245225"/>
            <a:ext cx="925513" cy="396875"/>
            <a:chOff x="3964" y="2071"/>
            <a:chExt cx="1484" cy="330"/>
          </a:xfrm>
        </p:grpSpPr>
        <p:sp>
          <p:nvSpPr>
            <p:cNvPr id="322715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22716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00" name="Text Box 34"/>
          <p:cNvSpPr txBox="1">
            <a:spLocks noChangeArrowheads="1"/>
          </p:cNvSpPr>
          <p:nvPr/>
        </p:nvSpPr>
        <p:spPr bwMode="white">
          <a:xfrm>
            <a:off x="4360863" y="629443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实体对齐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22576" name="组合 233"/>
          <p:cNvGrpSpPr>
            <a:grpSpLocks/>
          </p:cNvGrpSpPr>
          <p:nvPr/>
        </p:nvGrpSpPr>
        <p:grpSpPr bwMode="auto">
          <a:xfrm>
            <a:off x="5259388" y="5065713"/>
            <a:ext cx="1189037" cy="779462"/>
            <a:chOff x="3373438" y="4165597"/>
            <a:chExt cx="2273300" cy="536575"/>
          </a:xfrm>
        </p:grpSpPr>
        <p:grpSp>
          <p:nvGrpSpPr>
            <p:cNvPr id="322711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22713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714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36" name="Text Box 34"/>
            <p:cNvSpPr txBox="1">
              <a:spLocks noChangeArrowheads="1"/>
            </p:cNvSpPr>
            <p:nvPr/>
          </p:nvSpPr>
          <p:spPr bwMode="white">
            <a:xfrm>
              <a:off x="3403789" y="4255208"/>
              <a:ext cx="2197423" cy="40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推理补充数据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577" name="Group 14"/>
          <p:cNvGrpSpPr>
            <a:grpSpLocks/>
          </p:cNvGrpSpPr>
          <p:nvPr/>
        </p:nvGrpSpPr>
        <p:grpSpPr bwMode="auto">
          <a:xfrm>
            <a:off x="3716338" y="5094288"/>
            <a:ext cx="1104900" cy="787400"/>
            <a:chOff x="3964" y="2071"/>
            <a:chExt cx="1484" cy="330"/>
          </a:xfrm>
        </p:grpSpPr>
        <p:sp>
          <p:nvSpPr>
            <p:cNvPr id="322709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22710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42" name="Text Box 34"/>
          <p:cNvSpPr txBox="1">
            <a:spLocks noChangeArrowheads="1"/>
          </p:cNvSpPr>
          <p:nvPr/>
        </p:nvSpPr>
        <p:spPr bwMode="white">
          <a:xfrm>
            <a:off x="3752850" y="5207000"/>
            <a:ext cx="1068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异构数据整合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>
            <a:off x="4602163" y="5884863"/>
            <a:ext cx="0" cy="3016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>
            <a:endCxn id="322683" idx="1"/>
          </p:cNvCxnSpPr>
          <p:nvPr/>
        </p:nvCxnSpPr>
        <p:spPr>
          <a:xfrm>
            <a:off x="2484438" y="2598738"/>
            <a:ext cx="333375" cy="1905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2581" name="组合 278"/>
          <p:cNvGrpSpPr>
            <a:grpSpLocks/>
          </p:cNvGrpSpPr>
          <p:nvPr/>
        </p:nvGrpSpPr>
        <p:grpSpPr bwMode="auto">
          <a:xfrm>
            <a:off x="6727825" y="5021263"/>
            <a:ext cx="1189038" cy="781050"/>
            <a:chOff x="3373438" y="4165597"/>
            <a:chExt cx="2273300" cy="536575"/>
          </a:xfrm>
        </p:grpSpPr>
        <p:grpSp>
          <p:nvGrpSpPr>
            <p:cNvPr id="322705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22707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708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81" name="Text Box 34"/>
            <p:cNvSpPr txBox="1">
              <a:spLocks noChangeArrowheads="1"/>
            </p:cNvSpPr>
            <p:nvPr/>
          </p:nvSpPr>
          <p:spPr bwMode="white">
            <a:xfrm>
              <a:off x="3403789" y="4255026"/>
              <a:ext cx="2197421" cy="40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重要度计算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7" name="直接箭头连接符 286"/>
          <p:cNvCxnSpPr>
            <a:endCxn id="322709" idx="1"/>
          </p:cNvCxnSpPr>
          <p:nvPr/>
        </p:nvCxnSpPr>
        <p:spPr>
          <a:xfrm flipV="1">
            <a:off x="3306763" y="54879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/>
          <p:nvPr/>
        </p:nvCxnSpPr>
        <p:spPr>
          <a:xfrm flipV="1">
            <a:off x="1697038" y="55006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/>
          <p:nvPr/>
        </p:nvCxnSpPr>
        <p:spPr>
          <a:xfrm flipV="1">
            <a:off x="4821238" y="54610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2585" name="组合 294"/>
          <p:cNvGrpSpPr>
            <a:grpSpLocks/>
          </p:cNvGrpSpPr>
          <p:nvPr/>
        </p:nvGrpSpPr>
        <p:grpSpPr bwMode="auto">
          <a:xfrm>
            <a:off x="2124075" y="6046788"/>
            <a:ext cx="1182688" cy="687387"/>
            <a:chOff x="3373438" y="4165600"/>
            <a:chExt cx="2273300" cy="536575"/>
          </a:xfrm>
        </p:grpSpPr>
        <p:grpSp>
          <p:nvGrpSpPr>
            <p:cNvPr id="322701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22703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704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97" name="Text Box 34"/>
            <p:cNvSpPr txBox="1">
              <a:spLocks noChangeArrowheads="1"/>
            </p:cNvSpPr>
            <p:nvPr/>
          </p:nvSpPr>
          <p:spPr bwMode="white">
            <a:xfrm>
              <a:off x="3403952" y="4218885"/>
              <a:ext cx="2200066" cy="45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实体抽取属性抽取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00" name="直接箭头连接符 299"/>
          <p:cNvCxnSpPr/>
          <p:nvPr/>
        </p:nvCxnSpPr>
        <p:spPr>
          <a:xfrm flipV="1">
            <a:off x="1697038" y="63754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肘形连接符 300"/>
          <p:cNvCxnSpPr>
            <a:stCxn id="322703" idx="3"/>
            <a:endCxn id="322709" idx="2"/>
          </p:cNvCxnSpPr>
          <p:nvPr/>
        </p:nvCxnSpPr>
        <p:spPr>
          <a:xfrm flipV="1">
            <a:off x="3306763" y="5881688"/>
            <a:ext cx="962025" cy="50958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22588" name="Group 14"/>
          <p:cNvGrpSpPr>
            <a:grpSpLocks/>
          </p:cNvGrpSpPr>
          <p:nvPr/>
        </p:nvGrpSpPr>
        <p:grpSpPr bwMode="auto">
          <a:xfrm>
            <a:off x="5570538" y="6242050"/>
            <a:ext cx="1155700" cy="395288"/>
            <a:chOff x="3964" y="2071"/>
            <a:chExt cx="1484" cy="330"/>
          </a:xfrm>
        </p:grpSpPr>
        <p:sp>
          <p:nvSpPr>
            <p:cNvPr id="322699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22700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0" name="Text Box 34"/>
          <p:cNvSpPr txBox="1">
            <a:spLocks noChangeArrowheads="1"/>
          </p:cNvSpPr>
          <p:nvPr/>
        </p:nvSpPr>
        <p:spPr bwMode="white">
          <a:xfrm>
            <a:off x="5589588" y="6308725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属性值决策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22590" name="Group 14"/>
          <p:cNvGrpSpPr>
            <a:grpSpLocks/>
          </p:cNvGrpSpPr>
          <p:nvPr/>
        </p:nvGrpSpPr>
        <p:grpSpPr bwMode="auto">
          <a:xfrm>
            <a:off x="6908800" y="6226175"/>
            <a:ext cx="925513" cy="396875"/>
            <a:chOff x="3964" y="2071"/>
            <a:chExt cx="1484" cy="330"/>
          </a:xfrm>
        </p:grpSpPr>
        <p:sp>
          <p:nvSpPr>
            <p:cNvPr id="322697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22698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4" name="Text Box 34"/>
          <p:cNvSpPr txBox="1">
            <a:spLocks noChangeArrowheads="1"/>
          </p:cNvSpPr>
          <p:nvPr/>
        </p:nvSpPr>
        <p:spPr bwMode="white">
          <a:xfrm>
            <a:off x="6846888" y="627538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关系建立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6" name="直接箭头连接符 315"/>
          <p:cNvCxnSpPr>
            <a:stCxn id="200" idx="3"/>
            <a:endCxn id="322699" idx="1"/>
          </p:cNvCxnSpPr>
          <p:nvPr/>
        </p:nvCxnSpPr>
        <p:spPr>
          <a:xfrm flipV="1">
            <a:off x="5407025" y="6438900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/>
          <p:cNvCxnSpPr/>
          <p:nvPr/>
        </p:nvCxnSpPr>
        <p:spPr>
          <a:xfrm flipV="1">
            <a:off x="6759575" y="6410325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2594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1388" y="3617913"/>
            <a:ext cx="7239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22595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7625" y="3641725"/>
            <a:ext cx="7223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" name="矩形 322"/>
          <p:cNvSpPr/>
          <p:nvPr/>
        </p:nvSpPr>
        <p:spPr>
          <a:xfrm>
            <a:off x="5889625" y="4344988"/>
            <a:ext cx="13462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知立方数据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324" name="肘形连接符 323"/>
          <p:cNvCxnSpPr>
            <a:stCxn id="322708" idx="0"/>
            <a:endCxn id="322" idx="3"/>
          </p:cNvCxnSpPr>
          <p:nvPr/>
        </p:nvCxnSpPr>
        <p:spPr>
          <a:xfrm rot="16200000" flipV="1">
            <a:off x="6687344" y="4436269"/>
            <a:ext cx="1065213" cy="200025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22598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7675" y="3413125"/>
            <a:ext cx="7207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22599" name="组合 328"/>
          <p:cNvGrpSpPr>
            <a:grpSpLocks/>
          </p:cNvGrpSpPr>
          <p:nvPr/>
        </p:nvGrpSpPr>
        <p:grpSpPr bwMode="auto">
          <a:xfrm>
            <a:off x="339725" y="3533775"/>
            <a:ext cx="1184275" cy="776288"/>
            <a:chOff x="3373438" y="4165600"/>
            <a:chExt cx="2273300" cy="606213"/>
          </a:xfrm>
        </p:grpSpPr>
        <p:grpSp>
          <p:nvGrpSpPr>
            <p:cNvPr id="322693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22695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96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31" name="Text Box 34"/>
            <p:cNvSpPr txBox="1">
              <a:spLocks noChangeArrowheads="1"/>
            </p:cNvSpPr>
            <p:nvPr/>
          </p:nvSpPr>
          <p:spPr bwMode="white">
            <a:xfrm>
              <a:off x="3403911" y="4218907"/>
              <a:ext cx="2200164" cy="552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本体</a:t>
              </a:r>
              <a:endPara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生成系统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4" name="直接箭头连接符 333"/>
          <p:cNvCxnSpPr/>
          <p:nvPr/>
        </p:nvCxnSpPr>
        <p:spPr>
          <a:xfrm>
            <a:off x="1741488" y="3895725"/>
            <a:ext cx="11398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flipH="1">
            <a:off x="2760663" y="4394200"/>
            <a:ext cx="587375" cy="73660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3511550" y="4478338"/>
            <a:ext cx="463550" cy="54292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endCxn id="322713" idx="0"/>
          </p:cNvCxnSpPr>
          <p:nvPr/>
        </p:nvCxnSpPr>
        <p:spPr>
          <a:xfrm>
            <a:off x="3787775" y="4478338"/>
            <a:ext cx="2065338" cy="5873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328" idx="2"/>
          </p:cNvCxnSpPr>
          <p:nvPr/>
        </p:nvCxnSpPr>
        <p:spPr>
          <a:xfrm flipH="1">
            <a:off x="2978150" y="4529138"/>
            <a:ext cx="322263" cy="1506537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 Box 34"/>
          <p:cNvSpPr txBox="1">
            <a:spLocks noChangeArrowheads="1"/>
          </p:cNvSpPr>
          <p:nvPr/>
        </p:nvSpPr>
        <p:spPr bwMode="white">
          <a:xfrm>
            <a:off x="4427538" y="3778250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索引生成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56" name="直接箭头连接符 355"/>
          <p:cNvCxnSpPr/>
          <p:nvPr/>
        </p:nvCxnSpPr>
        <p:spPr>
          <a:xfrm flipH="1">
            <a:off x="5581650" y="3954463"/>
            <a:ext cx="49053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 Box 34"/>
          <p:cNvSpPr txBox="1">
            <a:spLocks noChangeArrowheads="1"/>
          </p:cNvSpPr>
          <p:nvPr/>
        </p:nvSpPr>
        <p:spPr bwMode="white">
          <a:xfrm>
            <a:off x="4445000" y="3057525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检索系统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22608" name="组合 222"/>
          <p:cNvGrpSpPr>
            <a:grpSpLocks/>
          </p:cNvGrpSpPr>
          <p:nvPr/>
        </p:nvGrpSpPr>
        <p:grpSpPr bwMode="auto">
          <a:xfrm>
            <a:off x="107950" y="2360613"/>
            <a:ext cx="1146175" cy="536575"/>
            <a:chOff x="417770" y="1919150"/>
            <a:chExt cx="2273300" cy="536575"/>
          </a:xfrm>
        </p:grpSpPr>
        <p:grpSp>
          <p:nvGrpSpPr>
            <p:cNvPr id="322689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22691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92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74" name="Text Box 30"/>
            <p:cNvSpPr txBox="1">
              <a:spLocks noChangeArrowheads="1"/>
            </p:cNvSpPr>
            <p:nvPr/>
          </p:nvSpPr>
          <p:spPr bwMode="white">
            <a:xfrm>
              <a:off x="458703" y="2009637"/>
              <a:ext cx="2200881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实体识别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8" name="矩形 327"/>
          <p:cNvSpPr/>
          <p:nvPr/>
        </p:nvSpPr>
        <p:spPr>
          <a:xfrm>
            <a:off x="2627313" y="4221163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本体库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22610" name="组合 390"/>
          <p:cNvGrpSpPr>
            <a:grpSpLocks/>
          </p:cNvGrpSpPr>
          <p:nvPr/>
        </p:nvGrpSpPr>
        <p:grpSpPr bwMode="auto">
          <a:xfrm>
            <a:off x="1465263" y="2349500"/>
            <a:ext cx="1146175" cy="608013"/>
            <a:chOff x="417770" y="1930532"/>
            <a:chExt cx="2273300" cy="608681"/>
          </a:xfrm>
        </p:grpSpPr>
        <p:grpSp>
          <p:nvGrpSpPr>
            <p:cNvPr id="322685" name="Group 11"/>
            <p:cNvGrpSpPr>
              <a:grpSpLocks/>
            </p:cNvGrpSpPr>
            <p:nvPr/>
          </p:nvGrpSpPr>
          <p:grpSpPr bwMode="auto">
            <a:xfrm>
              <a:off x="417770" y="1930532"/>
              <a:ext cx="2273300" cy="536575"/>
              <a:chOff x="3964" y="2078"/>
              <a:chExt cx="1484" cy="330"/>
            </a:xfrm>
          </p:grpSpPr>
          <p:sp>
            <p:nvSpPr>
              <p:cNvPr id="322687" name="AutoShape 12"/>
              <p:cNvSpPr>
                <a:spLocks noChangeArrowheads="1"/>
              </p:cNvSpPr>
              <p:nvPr/>
            </p:nvSpPr>
            <p:spPr bwMode="gray">
              <a:xfrm>
                <a:off x="3964" y="2078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88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3" name="Text Box 30"/>
            <p:cNvSpPr txBox="1">
              <a:spLocks noChangeArrowheads="1"/>
            </p:cNvSpPr>
            <p:nvPr/>
          </p:nvSpPr>
          <p:spPr bwMode="white">
            <a:xfrm>
              <a:off x="458701" y="1954371"/>
              <a:ext cx="2200883" cy="584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Pattern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挖掘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611" name="组合 395"/>
          <p:cNvGrpSpPr>
            <a:grpSpLocks/>
          </p:cNvGrpSpPr>
          <p:nvPr/>
        </p:nvGrpSpPr>
        <p:grpSpPr bwMode="auto">
          <a:xfrm>
            <a:off x="2817813" y="2349500"/>
            <a:ext cx="1146175" cy="536575"/>
            <a:chOff x="417770" y="1919150"/>
            <a:chExt cx="2273300" cy="536575"/>
          </a:xfrm>
        </p:grpSpPr>
        <p:grpSp>
          <p:nvGrpSpPr>
            <p:cNvPr id="322681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22683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84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8" name="Text Box 30"/>
            <p:cNvSpPr txBox="1">
              <a:spLocks noChangeArrowheads="1"/>
            </p:cNvSpPr>
            <p:nvPr/>
          </p:nvSpPr>
          <p:spPr bwMode="white">
            <a:xfrm>
              <a:off x="458701" y="2009638"/>
              <a:ext cx="220088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标签消岐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09" name="直接箭头连接符 408"/>
          <p:cNvCxnSpPr/>
          <p:nvPr/>
        </p:nvCxnSpPr>
        <p:spPr>
          <a:xfrm flipH="1">
            <a:off x="677863" y="1928813"/>
            <a:ext cx="4762" cy="385762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6" name="肘形连接符 3085"/>
          <p:cNvCxnSpPr>
            <a:stCxn id="322683" idx="3"/>
            <a:endCxn id="364" idx="0"/>
          </p:cNvCxnSpPr>
          <p:nvPr/>
        </p:nvCxnSpPr>
        <p:spPr>
          <a:xfrm>
            <a:off x="3963988" y="2617788"/>
            <a:ext cx="1033462" cy="349250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2" name="矩形 411"/>
          <p:cNvSpPr/>
          <p:nvPr/>
        </p:nvSpPr>
        <p:spPr>
          <a:xfrm>
            <a:off x="3821113" y="2143125"/>
            <a:ext cx="20462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SPARQL</a:t>
            </a:r>
            <a:r>
              <a:rPr lang="zh-CN" altLang="en-US" sz="1400" b="1" dirty="0">
                <a:latin typeface="+mj-ea"/>
                <a:ea typeface="+mj-ea"/>
              </a:rPr>
              <a:t>查询语句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413" name="直接连接符 412"/>
          <p:cNvCxnSpPr/>
          <p:nvPr/>
        </p:nvCxnSpPr>
        <p:spPr>
          <a:xfrm flipH="1" flipV="1">
            <a:off x="809625" y="2987675"/>
            <a:ext cx="2168525" cy="7270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096" idx="0"/>
          </p:cNvCxnSpPr>
          <p:nvPr/>
        </p:nvCxnSpPr>
        <p:spPr>
          <a:xfrm flipV="1">
            <a:off x="3348038" y="2957513"/>
            <a:ext cx="163512" cy="455612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endCxn id="353" idx="1"/>
          </p:cNvCxnSpPr>
          <p:nvPr/>
        </p:nvCxnSpPr>
        <p:spPr>
          <a:xfrm>
            <a:off x="3708400" y="3954463"/>
            <a:ext cx="719138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肘形连接符 428"/>
          <p:cNvCxnSpPr>
            <a:stCxn id="364" idx="3"/>
            <a:endCxn id="425" idx="1"/>
          </p:cNvCxnSpPr>
          <p:nvPr/>
        </p:nvCxnSpPr>
        <p:spPr>
          <a:xfrm flipV="1">
            <a:off x="5548313" y="3232150"/>
            <a:ext cx="463550" cy="1588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2619" name="组合 3098"/>
          <p:cNvGrpSpPr>
            <a:grpSpLocks/>
          </p:cNvGrpSpPr>
          <p:nvPr/>
        </p:nvGrpSpPr>
        <p:grpSpPr bwMode="auto">
          <a:xfrm>
            <a:off x="5991225" y="2979738"/>
            <a:ext cx="1143000" cy="485775"/>
            <a:chOff x="5889453" y="1339724"/>
            <a:chExt cx="2273300" cy="536575"/>
          </a:xfrm>
        </p:grpSpPr>
        <p:grpSp>
          <p:nvGrpSpPr>
            <p:cNvPr id="322677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79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80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0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3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排序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620" name="组合 442"/>
          <p:cNvGrpSpPr>
            <a:grpSpLocks/>
          </p:cNvGrpSpPr>
          <p:nvPr/>
        </p:nvGrpSpPr>
        <p:grpSpPr bwMode="auto">
          <a:xfrm>
            <a:off x="5991225" y="2208213"/>
            <a:ext cx="736600" cy="485775"/>
            <a:chOff x="5889453" y="1339724"/>
            <a:chExt cx="2273300" cy="536575"/>
          </a:xfrm>
        </p:grpSpPr>
        <p:grpSp>
          <p:nvGrpSpPr>
            <p:cNvPr id="322673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75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76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5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621" name="组合 455"/>
          <p:cNvGrpSpPr>
            <a:grpSpLocks/>
          </p:cNvGrpSpPr>
          <p:nvPr/>
        </p:nvGrpSpPr>
        <p:grpSpPr bwMode="auto">
          <a:xfrm>
            <a:off x="6867525" y="2208213"/>
            <a:ext cx="736600" cy="485775"/>
            <a:chOff x="5889453" y="1339724"/>
            <a:chExt cx="2273300" cy="536575"/>
          </a:xfrm>
        </p:grpSpPr>
        <p:grpSp>
          <p:nvGrpSpPr>
            <p:cNvPr id="322669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71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72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58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622" name="组合 460"/>
          <p:cNvGrpSpPr>
            <a:grpSpLocks/>
          </p:cNvGrpSpPr>
          <p:nvPr/>
        </p:nvGrpSpPr>
        <p:grpSpPr bwMode="auto">
          <a:xfrm>
            <a:off x="7740650" y="2205038"/>
            <a:ext cx="792163" cy="485775"/>
            <a:chOff x="5889453" y="1339724"/>
            <a:chExt cx="2273300" cy="536575"/>
          </a:xfrm>
        </p:grpSpPr>
        <p:grpSp>
          <p:nvGrpSpPr>
            <p:cNvPr id="32266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67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68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3" name="Text Box 31"/>
            <p:cNvSpPr txBox="1">
              <a:spLocks noChangeArrowheads="1"/>
            </p:cNvSpPr>
            <p:nvPr/>
          </p:nvSpPr>
          <p:spPr bwMode="white">
            <a:xfrm>
              <a:off x="5916787" y="1420386"/>
              <a:ext cx="2200409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统计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1" name="AutoShape 35"/>
          <p:cNvSpPr>
            <a:spLocks noChangeArrowheads="1"/>
          </p:cNvSpPr>
          <p:nvPr/>
        </p:nvSpPr>
        <p:spPr bwMode="gray">
          <a:xfrm>
            <a:off x="61913" y="1698625"/>
            <a:ext cx="1509712" cy="3079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83" name="矩形 482"/>
          <p:cNvSpPr/>
          <p:nvPr/>
        </p:nvSpPr>
        <p:spPr>
          <a:xfrm>
            <a:off x="-188913" y="1698625"/>
            <a:ext cx="204628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Query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1322379" y="521058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整体架构图</a:t>
            </a:r>
          </a:p>
        </p:txBody>
      </p:sp>
      <p:grpSp>
        <p:nvGrpSpPr>
          <p:cNvPr id="34" name="组合 486"/>
          <p:cNvGrpSpPr/>
          <p:nvPr/>
        </p:nvGrpSpPr>
        <p:grpSpPr>
          <a:xfrm>
            <a:off x="6148856" y="1325335"/>
            <a:ext cx="2209339" cy="485794"/>
            <a:chOff x="5889453" y="1339724"/>
            <a:chExt cx="2273300" cy="536575"/>
          </a:xfrm>
          <a:solidFill>
            <a:schemeClr val="accent6">
              <a:lumMod val="75000"/>
            </a:schemeClr>
          </a:solidFill>
        </p:grpSpPr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  <a:grpFill/>
          </p:grpSpPr>
          <p:sp>
            <p:nvSpPr>
              <p:cNvPr id="490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grpFill/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  <p:sp>
            <p:nvSpPr>
              <p:cNvPr id="491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</p:grpSp>
        <p:sp>
          <p:nvSpPr>
            <p:cNvPr id="489" name="Text Box 31"/>
            <p:cNvSpPr txBox="1">
              <a:spLocks noChangeArrowheads="1"/>
            </p:cNvSpPr>
            <p:nvPr/>
          </p:nvSpPr>
          <p:spPr bwMode="white">
            <a:xfrm>
              <a:off x="5916442" y="1420687"/>
              <a:ext cx="2200276" cy="3739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展现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93" name="直接箭头连接符 492"/>
          <p:cNvCxnSpPr/>
          <p:nvPr/>
        </p:nvCxnSpPr>
        <p:spPr>
          <a:xfrm flipH="1" flipV="1">
            <a:off x="8101013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0" name="直接箭头连接符 509"/>
          <p:cNvCxnSpPr/>
          <p:nvPr/>
        </p:nvCxnSpPr>
        <p:spPr>
          <a:xfrm flipH="1" flipV="1">
            <a:off x="644842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1" name="直接箭头连接符 510"/>
          <p:cNvCxnSpPr/>
          <p:nvPr/>
        </p:nvCxnSpPr>
        <p:spPr>
          <a:xfrm flipH="1" flipV="1">
            <a:off x="731837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2" name="直接箭头连接符 511"/>
          <p:cNvCxnSpPr>
            <a:stCxn id="490" idx="1"/>
          </p:cNvCxnSpPr>
          <p:nvPr/>
        </p:nvCxnSpPr>
        <p:spPr>
          <a:xfrm flipH="1" flipV="1">
            <a:off x="5510213" y="1568450"/>
            <a:ext cx="638175" cy="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22631" name="组合 515"/>
          <p:cNvGrpSpPr>
            <a:grpSpLocks/>
          </p:cNvGrpSpPr>
          <p:nvPr/>
        </p:nvGrpSpPr>
        <p:grpSpPr bwMode="auto">
          <a:xfrm>
            <a:off x="3324225" y="620713"/>
            <a:ext cx="2024063" cy="1271587"/>
            <a:chOff x="614236" y="2105021"/>
            <a:chExt cx="8029730" cy="3967185"/>
          </a:xfrm>
        </p:grpSpPr>
        <p:pic>
          <p:nvPicPr>
            <p:cNvPr id="322642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57752" y="3714752"/>
              <a:ext cx="71437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22643" name="组合 517"/>
            <p:cNvGrpSpPr>
              <a:grpSpLocks/>
            </p:cNvGrpSpPr>
            <p:nvPr/>
          </p:nvGrpSpPr>
          <p:grpSpPr bwMode="auto">
            <a:xfrm>
              <a:off x="614236" y="2105021"/>
              <a:ext cx="8029730" cy="3967185"/>
              <a:chOff x="614236" y="2105021"/>
              <a:chExt cx="8029730" cy="3967185"/>
            </a:xfrm>
          </p:grpSpPr>
          <p:grpSp>
            <p:nvGrpSpPr>
              <p:cNvPr id="322644" name="组合 518"/>
              <p:cNvGrpSpPr>
                <a:grpSpLocks/>
              </p:cNvGrpSpPr>
              <p:nvPr/>
            </p:nvGrpSpPr>
            <p:grpSpPr bwMode="auto">
              <a:xfrm>
                <a:off x="642921" y="2105021"/>
                <a:ext cx="8001045" cy="3967185"/>
                <a:chOff x="642921" y="2105021"/>
                <a:chExt cx="8001045" cy="3967185"/>
              </a:xfrm>
            </p:grpSpPr>
            <p:cxnSp>
              <p:nvCxnSpPr>
                <p:cNvPr id="523" name="曲线连接符 522"/>
                <p:cNvCxnSpPr>
                  <a:stCxn id="527" idx="2"/>
                  <a:endCxn id="529" idx="0"/>
                </p:cNvCxnSpPr>
                <p:nvPr/>
              </p:nvCxnSpPr>
              <p:spPr>
                <a:xfrm rot="5400000">
                  <a:off x="1500876" y="4751227"/>
                  <a:ext cx="500230" cy="6360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曲线连接符 523"/>
                <p:cNvCxnSpPr>
                  <a:stCxn id="527" idx="2"/>
                  <a:endCxn id="528" idx="0"/>
                </p:cNvCxnSpPr>
                <p:nvPr/>
              </p:nvCxnSpPr>
              <p:spPr>
                <a:xfrm rot="16200000" flipH="1">
                  <a:off x="2275511" y="4612675"/>
                  <a:ext cx="500230" cy="9131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22650" name="组合 524"/>
                <p:cNvGrpSpPr>
                  <a:grpSpLocks/>
                </p:cNvGrpSpPr>
                <p:nvPr/>
              </p:nvGrpSpPr>
              <p:grpSpPr bwMode="auto">
                <a:xfrm>
                  <a:off x="642921" y="2105021"/>
                  <a:ext cx="8001045" cy="3967185"/>
                  <a:chOff x="642921" y="2105021"/>
                  <a:chExt cx="8001045" cy="3967185"/>
                </a:xfrm>
              </p:grpSpPr>
              <p:pic>
                <p:nvPicPr>
                  <p:cNvPr id="322651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2786050" y="2462211"/>
                    <a:ext cx="666750" cy="857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2652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1714480" y="3724290"/>
                    <a:ext cx="704850" cy="1095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2653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2176457" y="5319731"/>
                    <a:ext cx="1609725" cy="7524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2654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1"/>
                  <a:srcRect/>
                  <a:stretch>
                    <a:fillRect/>
                  </a:stretch>
                </p:blipFill>
                <p:spPr bwMode="auto">
                  <a:xfrm>
                    <a:off x="642921" y="5319731"/>
                    <a:ext cx="1571625" cy="733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22655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4943486" y="5319731"/>
                    <a:ext cx="1200150" cy="714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531" name="曲线连接符 530"/>
                  <p:cNvCxnSpPr>
                    <a:stCxn id="526" idx="2"/>
                    <a:endCxn id="520" idx="0"/>
                  </p:cNvCxnSpPr>
                  <p:nvPr/>
                </p:nvCxnSpPr>
                <p:spPr>
                  <a:xfrm rot="5400000">
                    <a:off x="1855177" y="2449085"/>
                    <a:ext cx="396223" cy="2134961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曲线连接符 531"/>
                  <p:cNvCxnSpPr>
                    <a:stCxn id="526" idx="2"/>
                    <a:endCxn id="527" idx="0"/>
                  </p:cNvCxnSpPr>
                  <p:nvPr/>
                </p:nvCxnSpPr>
                <p:spPr>
                  <a:xfrm rot="5400000">
                    <a:off x="2391836" y="2995652"/>
                    <a:ext cx="406129" cy="1051735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曲线连接符 532"/>
                  <p:cNvCxnSpPr>
                    <a:stCxn id="526" idx="2"/>
                    <a:endCxn id="521" idx="0"/>
                  </p:cNvCxnSpPr>
                  <p:nvPr/>
                </p:nvCxnSpPr>
                <p:spPr>
                  <a:xfrm rot="16200000" flipH="1">
                    <a:off x="2941554" y="3497670"/>
                    <a:ext cx="396223" cy="377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曲线连接符 533"/>
                  <p:cNvCxnSpPr>
                    <a:stCxn id="526" idx="2"/>
                    <a:endCxn id="522" idx="0"/>
                  </p:cNvCxnSpPr>
                  <p:nvPr/>
                </p:nvCxnSpPr>
                <p:spPr>
                  <a:xfrm rot="16200000" flipH="1">
                    <a:off x="3412513" y="3026710"/>
                    <a:ext cx="455657" cy="103914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曲线连接符 534"/>
                  <p:cNvCxnSpPr>
                    <a:stCxn id="526" idx="2"/>
                    <a:endCxn id="517" idx="0"/>
                  </p:cNvCxnSpPr>
                  <p:nvPr/>
                </p:nvCxnSpPr>
                <p:spPr>
                  <a:xfrm rot="16200000" flipH="1">
                    <a:off x="3971247" y="2467976"/>
                    <a:ext cx="396223" cy="2097178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曲线连接符 535"/>
                  <p:cNvCxnSpPr>
                    <a:stCxn id="517" idx="2"/>
                    <a:endCxn id="530" idx="0"/>
                  </p:cNvCxnSpPr>
                  <p:nvPr/>
                </p:nvCxnSpPr>
                <p:spPr>
                  <a:xfrm rot="16200000" flipH="1">
                    <a:off x="5121669" y="4895619"/>
                    <a:ext cx="520042" cy="3274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22662" name="组合 536"/>
                  <p:cNvGrpSpPr>
                    <a:grpSpLocks/>
                  </p:cNvGrpSpPr>
                  <p:nvPr/>
                </p:nvGrpSpPr>
                <p:grpSpPr bwMode="auto">
                  <a:xfrm>
                    <a:off x="6072198" y="2105021"/>
                    <a:ext cx="2571768" cy="2643206"/>
                    <a:chOff x="6072198" y="1643050"/>
                    <a:chExt cx="2571768" cy="2643206"/>
                  </a:xfrm>
                </p:grpSpPr>
                <p:sp>
                  <p:nvSpPr>
                    <p:cNvPr id="538" name="线形标注 2 537"/>
                    <p:cNvSpPr/>
                    <p:nvPr/>
                  </p:nvSpPr>
                  <p:spPr>
                    <a:xfrm>
                      <a:off x="6074451" y="1643050"/>
                      <a:ext cx="2569515" cy="2644791"/>
                    </a:xfrm>
                    <a:prstGeom prst="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33896"/>
                        <a:gd name="adj6" fmla="val -98176"/>
                      </a:avLst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pic>
                  <p:nvPicPr>
                    <p:cNvPr id="322664" name="Picture 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6143636" y="1714488"/>
                      <a:ext cx="2348865" cy="24688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322645" name="图片 519" descr="梁思永.png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614236" y="3714752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2646" name="图片 520" descr="梁思达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786050" y="3714752"/>
                <a:ext cx="743054" cy="1095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22647" name="图片 521" descr="梁思忠.png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3786182" y="3771758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22632" name="组合 3098"/>
          <p:cNvGrpSpPr>
            <a:grpSpLocks/>
          </p:cNvGrpSpPr>
          <p:nvPr/>
        </p:nvGrpSpPr>
        <p:grpSpPr bwMode="auto">
          <a:xfrm>
            <a:off x="4429125" y="3014663"/>
            <a:ext cx="1143000" cy="485775"/>
            <a:chOff x="5889453" y="1339724"/>
            <a:chExt cx="2273300" cy="536575"/>
          </a:xfrm>
        </p:grpSpPr>
        <p:grpSp>
          <p:nvGrpSpPr>
            <p:cNvPr id="322638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40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41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76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检索系统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22633" name="组合 3098"/>
          <p:cNvGrpSpPr>
            <a:grpSpLocks/>
          </p:cNvGrpSpPr>
          <p:nvPr/>
        </p:nvGrpSpPr>
        <p:grpSpPr bwMode="auto">
          <a:xfrm>
            <a:off x="4429125" y="3729038"/>
            <a:ext cx="1143000" cy="485775"/>
            <a:chOff x="5889453" y="1339724"/>
            <a:chExt cx="2273300" cy="536575"/>
          </a:xfrm>
        </p:grpSpPr>
        <p:grpSp>
          <p:nvGrpSpPr>
            <p:cNvPr id="322634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22636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22637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81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索引生成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85720" y="571480"/>
            <a:ext cx="6048672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查询语义理解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graphicFrame>
        <p:nvGraphicFramePr>
          <p:cNvPr id="4" name="内容占位符 3"/>
          <p:cNvGraphicFramePr>
            <a:graphicFrameLocks noGrp="1"/>
          </p:cNvGraphicFramePr>
          <p:nvPr>
            <p:ph idx="1"/>
          </p:nvPr>
        </p:nvGraphicFramePr>
        <p:xfrm>
          <a:off x="457200" y="1308695"/>
          <a:ext cx="8229600" cy="50006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4572000" y="1340768"/>
          <a:ext cx="3888432" cy="5760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6" name="图示 5"/>
          <p:cNvGraphicFramePr/>
          <p:nvPr/>
        </p:nvGraphicFramePr>
        <p:xfrm>
          <a:off x="2915816" y="2748061"/>
          <a:ext cx="3528392" cy="15121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7" name="图示 6"/>
          <p:cNvGraphicFramePr/>
          <p:nvPr/>
        </p:nvGraphicFramePr>
        <p:xfrm>
          <a:off x="2915816" y="5085184"/>
          <a:ext cx="5616624" cy="864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8" name="流程图: 磁盘 7"/>
          <p:cNvSpPr/>
          <p:nvPr/>
        </p:nvSpPr>
        <p:spPr>
          <a:xfrm>
            <a:off x="7740650" y="2603500"/>
            <a:ext cx="647700" cy="86518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知识库</a:t>
            </a:r>
            <a:endParaRPr lang="zh-CN" altLang="en-US" dirty="0"/>
          </a:p>
        </p:txBody>
      </p:sp>
      <p:sp>
        <p:nvSpPr>
          <p:cNvPr id="9" name="流程图: 磁盘 8"/>
          <p:cNvSpPr/>
          <p:nvPr/>
        </p:nvSpPr>
        <p:spPr>
          <a:xfrm>
            <a:off x="7092950" y="2603500"/>
            <a:ext cx="647700" cy="865188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通用</a:t>
            </a:r>
            <a:endParaRPr lang="en-US" altLang="zh-CN" dirty="0"/>
          </a:p>
          <a:p>
            <a:pPr algn="ctr">
              <a:defRPr/>
            </a:pPr>
            <a:r>
              <a:rPr lang="zh-CN" altLang="en-US" dirty="0"/>
              <a:t>词典</a:t>
            </a:r>
            <a:endParaRPr lang="zh-CN" altLang="en-US" dirty="0"/>
          </a:p>
        </p:txBody>
      </p:sp>
      <p:sp>
        <p:nvSpPr>
          <p:cNvPr id="10" name="流程图: 磁盘 9"/>
          <p:cNvSpPr/>
          <p:nvPr/>
        </p:nvSpPr>
        <p:spPr>
          <a:xfrm>
            <a:off x="7740650" y="3468688"/>
            <a:ext cx="647700" cy="86360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属性模式</a:t>
            </a:r>
            <a:endParaRPr lang="zh-CN" altLang="en-US" dirty="0"/>
          </a:p>
        </p:txBody>
      </p:sp>
      <p:sp>
        <p:nvSpPr>
          <p:cNvPr id="11" name="流程图: 磁盘 10"/>
          <p:cNvSpPr/>
          <p:nvPr/>
        </p:nvSpPr>
        <p:spPr>
          <a:xfrm>
            <a:off x="7092950" y="3468688"/>
            <a:ext cx="647700" cy="863600"/>
          </a:xfrm>
          <a:prstGeom prst="flowChartMagneticDisk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实体别名</a:t>
            </a:r>
            <a:endParaRPr lang="zh-CN" altLang="en-US" dirty="0"/>
          </a:p>
        </p:txBody>
      </p:sp>
      <p:sp>
        <p:nvSpPr>
          <p:cNvPr id="32461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4619" name="Rectangle 3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24620" name="Rectangle 5"/>
          <p:cNvSpPr>
            <a:spLocks noChangeArrowheads="1"/>
          </p:cNvSpPr>
          <p:nvPr/>
        </p:nvSpPr>
        <p:spPr bwMode="auto">
          <a:xfrm>
            <a:off x="214313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324621" name="Rectangle 6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24622" name="Rectangle 8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24623" name="Picture 7"/>
          <p:cNvPicPr>
            <a:picLocks noChangeAspect="1" noChangeArrowheads="1"/>
          </p:cNvPicPr>
          <p:nvPr/>
        </p:nvPicPr>
        <p:blipFill>
          <a:blip r:embed="rId2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28950" y="571500"/>
            <a:ext cx="6115050" cy="6334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>
        <p:bldAsOne/>
      </p:bldGraphic>
      <p:bldGraphic spid="6" grpId="0">
        <p:bldAsOne/>
      </p:bldGraphic>
      <p:bldGraphic spid="7" grpId="0">
        <p:bldAsOne/>
      </p:bldGraphic>
      <p:bldP spid="8" grpId="0" animBg="1"/>
      <p:bldP spid="9" grpId="0" animBg="1"/>
      <p:bldP spid="10" grpId="0" animBg="1"/>
      <p:bldP spid="11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TextBox 50"/>
          <p:cNvSpPr txBox="1"/>
          <p:nvPr/>
        </p:nvSpPr>
        <p:spPr>
          <a:xfrm>
            <a:off x="5867400" y="2389188"/>
            <a:ext cx="576263" cy="230822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>
            <a:spAutoFit/>
          </a:bodyPr>
          <a:lstStyle/>
          <a:p>
            <a:pPr>
              <a:defRPr/>
            </a:pPr>
            <a:r>
              <a:rPr lang="zh-CN" altLang="en-US" sz="1600" dirty="0">
                <a:latin typeface="华文宋体" pitchFamily="2" charset="-122"/>
                <a:ea typeface="华文宋体" pitchFamily="2" charset="-122"/>
              </a:rPr>
              <a:t>基于规则的挖掘策略</a:t>
            </a:r>
            <a:endParaRPr lang="zh-CN" altLang="en-US" sz="1600" dirty="0">
              <a:latin typeface="华文宋体" pitchFamily="2" charset="-122"/>
              <a:ea typeface="华文宋体" pitchFamily="2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143108" y="142852"/>
            <a:ext cx="3837112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实体的识别和归一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7" name="流程图: 多文档 6"/>
          <p:cNvSpPr/>
          <p:nvPr/>
        </p:nvSpPr>
        <p:spPr>
          <a:xfrm>
            <a:off x="6764338" y="1668463"/>
            <a:ext cx="1624012" cy="100330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网页对齐</a:t>
            </a:r>
            <a:endParaRPr lang="zh-CN" altLang="en-US" dirty="0"/>
          </a:p>
        </p:txBody>
      </p:sp>
      <p:sp>
        <p:nvSpPr>
          <p:cNvPr id="8" name="流程图: 多文档 7"/>
          <p:cNvSpPr/>
          <p:nvPr/>
        </p:nvSpPr>
        <p:spPr>
          <a:xfrm>
            <a:off x="6784975" y="2825750"/>
            <a:ext cx="1603375" cy="100330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百科</a:t>
            </a:r>
            <a:endParaRPr lang="zh-CN" altLang="en-US" dirty="0"/>
          </a:p>
        </p:txBody>
      </p:sp>
      <p:sp>
        <p:nvSpPr>
          <p:cNvPr id="10" name="流程图: 多文档 9"/>
          <p:cNvSpPr/>
          <p:nvPr/>
        </p:nvSpPr>
        <p:spPr>
          <a:xfrm>
            <a:off x="6804025" y="3978275"/>
            <a:ext cx="1624013" cy="1003300"/>
          </a:xfrm>
          <a:prstGeom prst="flowChartMultidocumen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 err="1"/>
              <a:t>Sogou</a:t>
            </a:r>
            <a:r>
              <a:rPr lang="zh-CN" altLang="en-US" dirty="0"/>
              <a:t>点击日志</a:t>
            </a:r>
            <a:endParaRPr lang="zh-CN" altLang="en-US" dirty="0"/>
          </a:p>
        </p:txBody>
      </p:sp>
      <p:sp>
        <p:nvSpPr>
          <p:cNvPr id="13" name="流程图: 磁盘 12"/>
          <p:cNvSpPr/>
          <p:nvPr/>
        </p:nvSpPr>
        <p:spPr>
          <a:xfrm>
            <a:off x="4284663" y="1957388"/>
            <a:ext cx="1150937" cy="10795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知识库</a:t>
            </a:r>
            <a:endParaRPr lang="en-US" altLang="zh-CN" dirty="0"/>
          </a:p>
          <a:p>
            <a:pPr algn="ctr">
              <a:defRPr/>
            </a:pPr>
            <a:r>
              <a:rPr lang="zh-CN" altLang="en-US" dirty="0"/>
              <a:t>实体</a:t>
            </a:r>
            <a:endParaRPr lang="zh-CN" altLang="en-US" dirty="0"/>
          </a:p>
        </p:txBody>
      </p:sp>
      <p:sp>
        <p:nvSpPr>
          <p:cNvPr id="14" name="流程图: 磁盘 13"/>
          <p:cNvSpPr/>
          <p:nvPr/>
        </p:nvSpPr>
        <p:spPr>
          <a:xfrm>
            <a:off x="4284663" y="3541713"/>
            <a:ext cx="1150937" cy="1079500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实体</a:t>
            </a:r>
            <a:endParaRPr lang="en-US" altLang="zh-CN" dirty="0"/>
          </a:p>
          <a:p>
            <a:pPr algn="ctr">
              <a:defRPr/>
            </a:pPr>
            <a:r>
              <a:rPr lang="zh-CN" altLang="en-US" dirty="0"/>
              <a:t>别名</a:t>
            </a:r>
            <a:endParaRPr lang="zh-CN" altLang="en-US" dirty="0"/>
          </a:p>
        </p:txBody>
      </p:sp>
      <p:cxnSp>
        <p:nvCxnSpPr>
          <p:cNvPr id="21" name="曲线连接符 20"/>
          <p:cNvCxnSpPr>
            <a:stCxn id="7" idx="1"/>
            <a:endCxn id="14" idx="4"/>
          </p:cNvCxnSpPr>
          <p:nvPr/>
        </p:nvCxnSpPr>
        <p:spPr>
          <a:xfrm rot="10800000" flipV="1">
            <a:off x="5435600" y="2170113"/>
            <a:ext cx="1328738" cy="191135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曲线连接符 25"/>
          <p:cNvCxnSpPr>
            <a:stCxn id="8" idx="1"/>
            <a:endCxn id="14" idx="4"/>
          </p:cNvCxnSpPr>
          <p:nvPr/>
        </p:nvCxnSpPr>
        <p:spPr>
          <a:xfrm rot="10800000" flipV="1">
            <a:off x="5435600" y="3327400"/>
            <a:ext cx="1349375" cy="75406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曲线连接符 27"/>
          <p:cNvCxnSpPr>
            <a:stCxn id="10" idx="1"/>
            <a:endCxn id="14" idx="4"/>
          </p:cNvCxnSpPr>
          <p:nvPr/>
        </p:nvCxnSpPr>
        <p:spPr>
          <a:xfrm rot="10800000">
            <a:off x="5435600" y="4081463"/>
            <a:ext cx="1368425" cy="39846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曲线连接符 29"/>
          <p:cNvCxnSpPr>
            <a:stCxn id="13" idx="4"/>
            <a:endCxn id="14" idx="4"/>
          </p:cNvCxnSpPr>
          <p:nvPr/>
        </p:nvCxnSpPr>
        <p:spPr>
          <a:xfrm>
            <a:off x="5435600" y="2497138"/>
            <a:ext cx="12700" cy="1584325"/>
          </a:xfrm>
          <a:prstGeom prst="curvedConnector3">
            <a:avLst>
              <a:gd name="adj1" fmla="val 8900003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曲线连接符 31"/>
          <p:cNvCxnSpPr>
            <a:stCxn id="13" idx="2"/>
          </p:cNvCxnSpPr>
          <p:nvPr/>
        </p:nvCxnSpPr>
        <p:spPr>
          <a:xfrm rot="10800000" flipV="1">
            <a:off x="3203575" y="2497138"/>
            <a:ext cx="1081088" cy="3556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曲线连接符 33"/>
          <p:cNvCxnSpPr>
            <a:stCxn id="14" idx="2"/>
          </p:cNvCxnSpPr>
          <p:nvPr/>
        </p:nvCxnSpPr>
        <p:spPr>
          <a:xfrm rot="10800000">
            <a:off x="3276600" y="2997200"/>
            <a:ext cx="1008063" cy="1084263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图示 37"/>
          <p:cNvGraphicFramePr/>
          <p:nvPr/>
        </p:nvGraphicFramePr>
        <p:xfrm>
          <a:off x="827584" y="1381224"/>
          <a:ext cx="3096344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54" name="图示 53"/>
          <p:cNvGraphicFramePr/>
          <p:nvPr/>
        </p:nvGraphicFramePr>
        <p:xfrm>
          <a:off x="3563888" y="1124744"/>
          <a:ext cx="5112568" cy="468052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cxnSp>
        <p:nvCxnSpPr>
          <p:cNvPr id="57" name="曲线连接符 56"/>
          <p:cNvCxnSpPr>
            <a:stCxn id="13" idx="2"/>
          </p:cNvCxnSpPr>
          <p:nvPr/>
        </p:nvCxnSpPr>
        <p:spPr>
          <a:xfrm rot="10800000" flipV="1">
            <a:off x="3276600" y="2497138"/>
            <a:ext cx="1008063" cy="1436687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曲线连接符 33"/>
          <p:cNvCxnSpPr>
            <a:stCxn id="14" idx="2"/>
          </p:cNvCxnSpPr>
          <p:nvPr/>
        </p:nvCxnSpPr>
        <p:spPr>
          <a:xfrm rot="10800000">
            <a:off x="3276600" y="3933825"/>
            <a:ext cx="1008063" cy="14763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0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7" grpId="0" animBg="1"/>
      <p:bldP spid="8" grpId="0" animBg="1"/>
      <p:bldP spid="10" grpId="0" animBg="1"/>
      <p:bldP spid="13" grpId="0" animBg="1"/>
      <p:bldP spid="14" grpId="0" animBg="1"/>
      <p:bldGraphic spid="54" grpId="0">
        <p:bldAsOne/>
      </p:bldGraphic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57422" y="80274"/>
            <a:ext cx="6779096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属性的模式挖掘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6" name="流程图: 多文档 5"/>
          <p:cNvSpPr/>
          <p:nvPr/>
        </p:nvSpPr>
        <p:spPr>
          <a:xfrm>
            <a:off x="1655763" y="1014413"/>
            <a:ext cx="1547812" cy="758825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互联网问题答案库</a:t>
            </a:r>
            <a:endParaRPr lang="zh-CN" altLang="en-US" dirty="0"/>
          </a:p>
        </p:txBody>
      </p:sp>
      <p:sp>
        <p:nvSpPr>
          <p:cNvPr id="7" name="流程图: 磁盘 6"/>
          <p:cNvSpPr/>
          <p:nvPr/>
        </p:nvSpPr>
        <p:spPr>
          <a:xfrm>
            <a:off x="468313" y="908050"/>
            <a:ext cx="1079500" cy="865188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知识库</a:t>
            </a:r>
            <a:endParaRPr lang="zh-CN" altLang="en-US" dirty="0"/>
          </a:p>
        </p:txBody>
      </p:sp>
      <p:sp>
        <p:nvSpPr>
          <p:cNvPr id="11" name="流程图: 多文档 10"/>
          <p:cNvSpPr/>
          <p:nvPr/>
        </p:nvSpPr>
        <p:spPr>
          <a:xfrm>
            <a:off x="611188" y="3500438"/>
            <a:ext cx="2016125" cy="936625"/>
          </a:xfrm>
          <a:prstGeom prst="flowChartMultidocument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打上标记后的问题答案</a:t>
            </a:r>
            <a:endParaRPr lang="zh-CN" altLang="en-US" dirty="0"/>
          </a:p>
        </p:txBody>
      </p:sp>
      <p:sp>
        <p:nvSpPr>
          <p:cNvPr id="13" name="流程图: 磁盘 12"/>
          <p:cNvSpPr/>
          <p:nvPr/>
        </p:nvSpPr>
        <p:spPr>
          <a:xfrm>
            <a:off x="684213" y="5876925"/>
            <a:ext cx="1943100" cy="865188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属性的表达模式</a:t>
            </a:r>
            <a:endParaRPr lang="zh-CN" altLang="en-US" dirty="0"/>
          </a:p>
        </p:txBody>
      </p:sp>
      <p:sp>
        <p:nvSpPr>
          <p:cNvPr id="14" name="流程图: 过程 13"/>
          <p:cNvSpPr/>
          <p:nvPr/>
        </p:nvSpPr>
        <p:spPr>
          <a:xfrm>
            <a:off x="684213" y="4868863"/>
            <a:ext cx="1943100" cy="720725"/>
          </a:xfrm>
          <a:prstGeom prst="flowChartProcess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去噪</a:t>
            </a:r>
            <a:endParaRPr lang="en-US" altLang="zh-CN" dirty="0"/>
          </a:p>
          <a:p>
            <a:pPr algn="ctr">
              <a:defRPr/>
            </a:pPr>
            <a:r>
              <a:rPr lang="zh-CN" altLang="en-US" dirty="0"/>
              <a:t>频繁模式挖掘</a:t>
            </a:r>
            <a:endParaRPr lang="zh-CN" altLang="en-US" dirty="0"/>
          </a:p>
        </p:txBody>
      </p:sp>
      <p:cxnSp>
        <p:nvCxnSpPr>
          <p:cNvPr id="17" name="曲线连接符 16"/>
          <p:cNvCxnSpPr>
            <a:stCxn id="7" idx="3"/>
            <a:endCxn id="26" idx="0"/>
          </p:cNvCxnSpPr>
          <p:nvPr/>
        </p:nvCxnSpPr>
        <p:spPr>
          <a:xfrm rot="16200000" flipH="1">
            <a:off x="972344" y="1808957"/>
            <a:ext cx="647700" cy="576262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20" name="曲线连接符 19"/>
          <p:cNvCxnSpPr>
            <a:stCxn id="6" idx="2"/>
            <a:endCxn id="26" idx="0"/>
          </p:cNvCxnSpPr>
          <p:nvPr/>
        </p:nvCxnSpPr>
        <p:spPr>
          <a:xfrm rot="5400000">
            <a:off x="1615281" y="1713707"/>
            <a:ext cx="676275" cy="738188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26" name="流程图: 过程 25"/>
          <p:cNvSpPr/>
          <p:nvPr/>
        </p:nvSpPr>
        <p:spPr>
          <a:xfrm>
            <a:off x="539750" y="2420938"/>
            <a:ext cx="2087563" cy="612775"/>
          </a:xfrm>
          <a:prstGeom prst="flowChart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标记实体和属性值</a:t>
            </a:r>
            <a:endParaRPr lang="zh-CN" altLang="en-US" dirty="0"/>
          </a:p>
        </p:txBody>
      </p:sp>
      <p:cxnSp>
        <p:nvCxnSpPr>
          <p:cNvPr id="34" name="曲线连接符 33"/>
          <p:cNvCxnSpPr>
            <a:stCxn id="26" idx="2"/>
            <a:endCxn id="11" idx="0"/>
          </p:cNvCxnSpPr>
          <p:nvPr/>
        </p:nvCxnSpPr>
        <p:spPr>
          <a:xfrm rot="16200000" flipH="1">
            <a:off x="1438275" y="3179763"/>
            <a:ext cx="466725" cy="174625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6" name="形状 45"/>
          <p:cNvCxnSpPr>
            <a:stCxn id="11" idx="2"/>
            <a:endCxn id="14" idx="0"/>
          </p:cNvCxnSpPr>
          <p:nvPr/>
        </p:nvCxnSpPr>
        <p:spPr>
          <a:xfrm rot="16200000" flipH="1">
            <a:off x="1334294" y="4547394"/>
            <a:ext cx="466725" cy="17621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cxnSp>
        <p:nvCxnSpPr>
          <p:cNvPr id="48" name="形状 47"/>
          <p:cNvCxnSpPr>
            <a:stCxn id="14" idx="2"/>
            <a:endCxn id="13" idx="1"/>
          </p:cNvCxnSpPr>
          <p:nvPr/>
        </p:nvCxnSpPr>
        <p:spPr>
          <a:xfrm rot="5400000">
            <a:off x="1512094" y="5733257"/>
            <a:ext cx="287337" cy="12700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cxnSp>
      <p:sp>
        <p:nvSpPr>
          <p:cNvPr id="63" name="流程图: 多文档 62"/>
          <p:cNvSpPr/>
          <p:nvPr/>
        </p:nvSpPr>
        <p:spPr>
          <a:xfrm>
            <a:off x="4500563" y="2133600"/>
            <a:ext cx="4967287" cy="1079500"/>
          </a:xfrm>
          <a:prstGeom prst="flowChartMultidocumen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dirty="0"/>
              <a:t>1.</a:t>
            </a:r>
            <a:r>
              <a:rPr lang="zh-CN" altLang="en-US" dirty="0"/>
              <a:t>无间道谁演的</a:t>
            </a:r>
            <a:r>
              <a:rPr lang="en-US" altLang="zh-CN" dirty="0"/>
              <a:t>? </a:t>
            </a:r>
            <a:r>
              <a:rPr lang="zh-CN" altLang="en-US" dirty="0"/>
              <a:t>刘德华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2.</a:t>
            </a:r>
            <a:r>
              <a:rPr lang="zh-CN" altLang="en-US" dirty="0"/>
              <a:t>谁是无间道的主演</a:t>
            </a:r>
            <a:r>
              <a:rPr lang="en-US" altLang="zh-CN" dirty="0"/>
              <a:t>? </a:t>
            </a:r>
            <a:r>
              <a:rPr lang="zh-CN" altLang="en-US" dirty="0"/>
              <a:t>刘德华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3.</a:t>
            </a:r>
            <a:r>
              <a:rPr lang="zh-CN" altLang="en-US" dirty="0"/>
              <a:t>让子弹飞谁演的</a:t>
            </a:r>
            <a:r>
              <a:rPr lang="en-US" altLang="zh-CN" dirty="0"/>
              <a:t>? </a:t>
            </a:r>
            <a:r>
              <a:rPr lang="zh-CN" altLang="en-US" dirty="0"/>
              <a:t>葛优</a:t>
            </a:r>
            <a:endParaRPr lang="zh-CN" altLang="en-US" dirty="0"/>
          </a:p>
        </p:txBody>
      </p:sp>
      <p:sp>
        <p:nvSpPr>
          <p:cNvPr id="64" name="流程图: 磁盘 63"/>
          <p:cNvSpPr/>
          <p:nvPr/>
        </p:nvSpPr>
        <p:spPr>
          <a:xfrm>
            <a:off x="4211638" y="765175"/>
            <a:ext cx="3744912" cy="1008063"/>
          </a:xfrm>
          <a:prstGeom prst="flowChartMagneticDisk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dirty="0"/>
              <a:t>无间道</a:t>
            </a:r>
            <a:r>
              <a:rPr lang="en-US" altLang="zh-CN" dirty="0"/>
              <a:t>&lt;E&gt;</a:t>
            </a:r>
            <a:r>
              <a:rPr lang="zh-CN" altLang="en-US" dirty="0"/>
              <a:t>主演</a:t>
            </a:r>
            <a:r>
              <a:rPr lang="en-US" altLang="zh-CN" dirty="0"/>
              <a:t>&lt;P&gt;</a:t>
            </a:r>
            <a:r>
              <a:rPr lang="zh-CN" altLang="en-US" dirty="0"/>
              <a:t>刘德华</a:t>
            </a:r>
            <a:r>
              <a:rPr lang="en-US" altLang="zh-CN" dirty="0"/>
              <a:t>&lt;V&gt;</a:t>
            </a:r>
          </a:p>
          <a:p>
            <a:pPr algn="ctr">
              <a:defRPr/>
            </a:pPr>
            <a:r>
              <a:rPr lang="zh-CN" altLang="en-US" dirty="0"/>
              <a:t>让子弹飞</a:t>
            </a:r>
            <a:r>
              <a:rPr lang="en-US" altLang="zh-CN" dirty="0"/>
              <a:t>&lt;E&gt;</a:t>
            </a:r>
            <a:r>
              <a:rPr lang="zh-CN" altLang="en-US" dirty="0"/>
              <a:t>主演</a:t>
            </a:r>
            <a:r>
              <a:rPr lang="en-US" altLang="zh-CN" dirty="0"/>
              <a:t>&lt;P&gt;</a:t>
            </a:r>
            <a:r>
              <a:rPr lang="zh-CN" altLang="en-US" dirty="0"/>
              <a:t>葛优</a:t>
            </a:r>
            <a:r>
              <a:rPr lang="en-US" altLang="zh-CN" dirty="0"/>
              <a:t>&lt;V&gt;</a:t>
            </a:r>
            <a:endParaRPr lang="zh-CN" altLang="en-US" dirty="0"/>
          </a:p>
        </p:txBody>
      </p:sp>
      <p:sp>
        <p:nvSpPr>
          <p:cNvPr id="66" name="流程图: 磁盘 65"/>
          <p:cNvSpPr/>
          <p:nvPr/>
        </p:nvSpPr>
        <p:spPr>
          <a:xfrm>
            <a:off x="4284663" y="5373688"/>
            <a:ext cx="2951162" cy="935037"/>
          </a:xfrm>
          <a:prstGeom prst="flowChartMagneticDisk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zh-CN" altLang="en-US" dirty="0"/>
              <a:t>主演的</a:t>
            </a:r>
            <a:r>
              <a:rPr lang="en-US" altLang="zh-CN" dirty="0"/>
              <a:t>Pattern</a:t>
            </a:r>
          </a:p>
          <a:p>
            <a:pPr>
              <a:defRPr/>
            </a:pPr>
            <a:r>
              <a:rPr lang="en-US" altLang="zh-CN" dirty="0"/>
              <a:t>1.&lt;MOVIE&gt;</a:t>
            </a:r>
            <a:r>
              <a:rPr lang="zh-CN" altLang="en-US" dirty="0"/>
              <a:t>谁演的</a:t>
            </a:r>
            <a:endParaRPr lang="en-US" altLang="zh-CN" dirty="0"/>
          </a:p>
          <a:p>
            <a:pPr>
              <a:defRPr/>
            </a:pPr>
            <a:r>
              <a:rPr lang="en-US" altLang="zh-CN" dirty="0"/>
              <a:t>2.</a:t>
            </a:r>
            <a:r>
              <a:rPr lang="zh-CN" altLang="en-US" dirty="0"/>
              <a:t>谁是</a:t>
            </a:r>
            <a:r>
              <a:rPr lang="en-US" altLang="zh-CN" dirty="0"/>
              <a:t>&lt;MOVIE&gt;</a:t>
            </a:r>
            <a:r>
              <a:rPr lang="zh-CN" altLang="en-US" dirty="0"/>
              <a:t>的主演</a:t>
            </a:r>
          </a:p>
          <a:p>
            <a:pPr>
              <a:defRPr/>
            </a:pPr>
            <a:endParaRPr lang="zh-CN" altLang="en-US" dirty="0"/>
          </a:p>
        </p:txBody>
      </p:sp>
      <p:cxnSp>
        <p:nvCxnSpPr>
          <p:cNvPr id="68" name="曲线连接符 67"/>
          <p:cNvCxnSpPr>
            <a:stCxn id="64" idx="3"/>
            <a:endCxn id="70" idx="1"/>
          </p:cNvCxnSpPr>
          <p:nvPr/>
        </p:nvCxnSpPr>
        <p:spPr>
          <a:xfrm rot="5400000">
            <a:off x="3889376" y="2205037"/>
            <a:ext cx="2627312" cy="1763713"/>
          </a:xfrm>
          <a:prstGeom prst="curvedConnector4">
            <a:avLst>
              <a:gd name="adj1" fmla="val 1473"/>
              <a:gd name="adj2" fmla="val 112961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69" name="曲线连接符 68"/>
          <p:cNvCxnSpPr>
            <a:stCxn id="63" idx="2"/>
            <a:endCxn id="70" idx="1"/>
          </p:cNvCxnSpPr>
          <p:nvPr/>
        </p:nvCxnSpPr>
        <p:spPr>
          <a:xfrm rot="5400000">
            <a:off x="4865687" y="2627313"/>
            <a:ext cx="1228725" cy="2317750"/>
          </a:xfrm>
          <a:prstGeom prst="curvedConnector4">
            <a:avLst>
              <a:gd name="adj1" fmla="val 29294"/>
              <a:gd name="adj2" fmla="val 109861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sp>
        <p:nvSpPr>
          <p:cNvPr id="70" name="流程图: 过程 69"/>
          <p:cNvSpPr/>
          <p:nvPr/>
        </p:nvSpPr>
        <p:spPr>
          <a:xfrm>
            <a:off x="4321175" y="3933825"/>
            <a:ext cx="4714875" cy="935038"/>
          </a:xfrm>
          <a:prstGeom prst="flowChartProcess">
            <a:avLst/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n-US" altLang="zh-CN" dirty="0"/>
              <a:t>1.&lt;MOVIE&gt;</a:t>
            </a:r>
            <a:r>
              <a:rPr lang="zh-CN" altLang="en-US" dirty="0"/>
              <a:t>谁演的</a:t>
            </a:r>
            <a:r>
              <a:rPr lang="en-US" altLang="zh-CN" dirty="0"/>
              <a:t>?&lt;PERSON&gt;</a:t>
            </a:r>
          </a:p>
          <a:p>
            <a:pPr>
              <a:defRPr/>
            </a:pPr>
            <a:r>
              <a:rPr lang="en-US" altLang="zh-CN" dirty="0"/>
              <a:t>2.</a:t>
            </a:r>
            <a:r>
              <a:rPr lang="zh-CN" altLang="en-US" dirty="0"/>
              <a:t>谁是</a:t>
            </a:r>
            <a:r>
              <a:rPr lang="en-US" altLang="zh-CN" dirty="0"/>
              <a:t>&lt;MOVIE&gt;</a:t>
            </a:r>
            <a:r>
              <a:rPr lang="zh-CN" altLang="en-US" dirty="0"/>
              <a:t>的主演</a:t>
            </a:r>
            <a:r>
              <a:rPr lang="en-US" altLang="zh-CN" dirty="0"/>
              <a:t>?&lt;PERSON&gt;</a:t>
            </a:r>
          </a:p>
          <a:p>
            <a:pPr>
              <a:defRPr/>
            </a:pPr>
            <a:r>
              <a:rPr lang="en-US" altLang="zh-CN" dirty="0"/>
              <a:t>3.&lt;MOVIE&gt;</a:t>
            </a:r>
            <a:r>
              <a:rPr lang="zh-CN" altLang="en-US" dirty="0"/>
              <a:t>谁演的</a:t>
            </a:r>
            <a:r>
              <a:rPr lang="en-US" altLang="zh-CN" dirty="0"/>
              <a:t>?&lt;PERSON&gt;</a:t>
            </a:r>
          </a:p>
        </p:txBody>
      </p:sp>
      <p:cxnSp>
        <p:nvCxnSpPr>
          <p:cNvPr id="73" name="形状 47"/>
          <p:cNvCxnSpPr>
            <a:stCxn id="70" idx="2"/>
            <a:endCxn id="66" idx="1"/>
          </p:cNvCxnSpPr>
          <p:nvPr/>
        </p:nvCxnSpPr>
        <p:spPr>
          <a:xfrm rot="5400000">
            <a:off x="5966619" y="4661694"/>
            <a:ext cx="504825" cy="919163"/>
          </a:xfrm>
          <a:prstGeom prst="curvedConnector3">
            <a:avLst>
              <a:gd name="adj1" fmla="val 50000"/>
            </a:avLst>
          </a:prstGeom>
          <a:ln>
            <a:tailEnd type="arrow"/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3492500" y="620713"/>
            <a:ext cx="0" cy="6237287"/>
          </a:xfrm>
          <a:prstGeom prst="line">
            <a:avLst/>
          </a:prstGeom>
          <a:ln>
            <a:prstDash val="dash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13" grpId="0" animBg="1"/>
      <p:bldP spid="14" grpId="0" animBg="1"/>
      <p:bldP spid="63" grpId="0" animBg="1"/>
      <p:bldP spid="66" grpId="0" animBg="1"/>
      <p:bldP spid="7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5984" y="151712"/>
            <a:ext cx="4618856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基于</a:t>
            </a:r>
            <a:r>
              <a:rPr lang="en-US" altLang="zh-CN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CFG</a:t>
            </a: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的句法分析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330754" name="TextBox 4"/>
          <p:cNvSpPr txBox="1">
            <a:spLocks noChangeArrowheads="1"/>
          </p:cNvSpPr>
          <p:nvPr/>
        </p:nvSpPr>
        <p:spPr bwMode="auto">
          <a:xfrm>
            <a:off x="1403350" y="4221163"/>
            <a:ext cx="64770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pic>
        <p:nvPicPr>
          <p:cNvPr id="330755" name="Picture 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146175" y="981075"/>
            <a:ext cx="6162675" cy="409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16013" y="1419225"/>
            <a:ext cx="7391400" cy="5438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42938" y="1643063"/>
            <a:ext cx="4972050" cy="1419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075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pic>
        <p:nvPicPr>
          <p:cNvPr id="310273" name="Picture 1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1071563" y="2143125"/>
            <a:ext cx="5276850" cy="790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0760" name="Rectangle 3"/>
          <p:cNvSpPr>
            <a:spLocks noChangeArrowheads="1"/>
          </p:cNvSpPr>
          <p:nvPr/>
        </p:nvSpPr>
        <p:spPr bwMode="auto">
          <a:xfrm>
            <a:off x="0" y="12477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330761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10276" name="Picture 4"/>
          <p:cNvPicPr>
            <a:picLocks noChangeAspect="1" noChangeArrowheads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429000" y="3571875"/>
            <a:ext cx="6143625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30763" name="Rectangle 6"/>
          <p:cNvSpPr>
            <a:spLocks noChangeArrowheads="1"/>
          </p:cNvSpPr>
          <p:nvPr/>
        </p:nvSpPr>
        <p:spPr bwMode="auto">
          <a:xfrm>
            <a:off x="0" y="9334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0" dur="500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0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实体推荐技术</a:t>
            </a:r>
          </a:p>
        </p:txBody>
      </p:sp>
      <p:pic>
        <p:nvPicPr>
          <p:cNvPr id="332802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428625" y="1071563"/>
            <a:ext cx="1714500" cy="5000625"/>
          </a:xfrm>
        </p:spPr>
      </p:pic>
      <p:sp>
        <p:nvSpPr>
          <p:cNvPr id="22" name="燕尾形箭头 21"/>
          <p:cNvSpPr/>
          <p:nvPr/>
        </p:nvSpPr>
        <p:spPr>
          <a:xfrm>
            <a:off x="2214563" y="3214688"/>
            <a:ext cx="785812" cy="214312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sz="2000" b="1" dirty="0"/>
          </a:p>
        </p:txBody>
      </p:sp>
      <p:pic>
        <p:nvPicPr>
          <p:cNvPr id="33" name="Picture 28" descr="C:\Users\zhangkun\Desktop\bac61179cccf87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929313" y="2500313"/>
            <a:ext cx="2643187" cy="19827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" name="右箭头 33"/>
          <p:cNvSpPr/>
          <p:nvPr/>
        </p:nvSpPr>
        <p:spPr>
          <a:xfrm>
            <a:off x="5214938" y="3214688"/>
            <a:ext cx="642937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94921" name="Picture 9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143250" y="1214438"/>
            <a:ext cx="5143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922" name="Picture 10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071813" y="3357563"/>
            <a:ext cx="5048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923" name="Picture 1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857625" y="857250"/>
            <a:ext cx="5143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924" name="Picture 12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3786188" y="3357563"/>
            <a:ext cx="5810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925" name="Picture 13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1000125"/>
            <a:ext cx="5238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4926" name="Picture 14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4572000" y="3357563"/>
            <a:ext cx="5334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3" name="矩形 12"/>
          <p:cNvSpPr/>
          <p:nvPr/>
        </p:nvSpPr>
        <p:spPr>
          <a:xfrm>
            <a:off x="2286000" y="2857500"/>
            <a:ext cx="642938" cy="285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zh-CN" dirty="0"/>
              <a:t>LDA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49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49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949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949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949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949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4" grpId="0" animBg="1"/>
      <p:bldP spid="1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实体过滤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0625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28688" y="1714500"/>
            <a:ext cx="64770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86000" y="1000125"/>
            <a:ext cx="771525" cy="666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5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357438" y="1714500"/>
            <a:ext cx="65722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" name="Picture 6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357438" y="2571750"/>
            <a:ext cx="704850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357438" y="4429125"/>
            <a:ext cx="695325" cy="619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8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357438" y="5143500"/>
            <a:ext cx="676275" cy="647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" name="Picture 9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2357438" y="3643313"/>
            <a:ext cx="685800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1000125" y="4286250"/>
            <a:ext cx="695325" cy="714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cxnSp>
        <p:nvCxnSpPr>
          <p:cNvPr id="12" name="直接箭头连接符 11"/>
          <p:cNvCxnSpPr>
            <a:endCxn id="5" idx="1"/>
          </p:cNvCxnSpPr>
          <p:nvPr/>
        </p:nvCxnSpPr>
        <p:spPr>
          <a:xfrm flipV="1">
            <a:off x="1643063" y="1333500"/>
            <a:ext cx="642937" cy="595313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>
            <a:off x="1643063" y="2000250"/>
            <a:ext cx="571500" cy="1588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 rot="16200000" flipH="1">
            <a:off x="1500188" y="2214563"/>
            <a:ext cx="785812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1785938" y="3976688"/>
            <a:ext cx="642937" cy="59531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/>
          <p:nvPr/>
        </p:nvCxnSpPr>
        <p:spPr>
          <a:xfrm>
            <a:off x="1785938" y="4643438"/>
            <a:ext cx="571500" cy="1587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rot="16200000" flipH="1">
            <a:off x="1643062" y="4857751"/>
            <a:ext cx="785813" cy="500062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9"/>
          <p:cNvPicPr>
            <a:picLocks noChangeAspect="1" noChangeArrowheads="1"/>
          </p:cNvPicPr>
          <p:nvPr/>
        </p:nvPicPr>
        <p:blipFill>
          <a:blip r:embed="rId10"/>
          <a:srcRect/>
          <a:stretch>
            <a:fillRect/>
          </a:stretch>
        </p:blipFill>
        <p:spPr bwMode="auto">
          <a:xfrm>
            <a:off x="4857750" y="1357313"/>
            <a:ext cx="514350" cy="1781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0"/>
          <p:cNvPicPr>
            <a:picLocks noChangeAspect="1" noChangeArrowheads="1"/>
          </p:cNvPicPr>
          <p:nvPr/>
        </p:nvPicPr>
        <p:blipFill>
          <a:blip r:embed="rId11"/>
          <a:srcRect/>
          <a:stretch>
            <a:fillRect/>
          </a:stretch>
        </p:blipFill>
        <p:spPr bwMode="auto">
          <a:xfrm>
            <a:off x="6572250" y="1357313"/>
            <a:ext cx="504825" cy="1562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4"/>
          <p:cNvPicPr>
            <a:picLocks noChangeAspect="1" noChangeArrowheads="1"/>
          </p:cNvPicPr>
          <p:nvPr/>
        </p:nvPicPr>
        <p:blipFill>
          <a:blip r:embed="rId12"/>
          <a:srcRect/>
          <a:stretch>
            <a:fillRect/>
          </a:stretch>
        </p:blipFill>
        <p:spPr bwMode="auto">
          <a:xfrm>
            <a:off x="5643563" y="1143000"/>
            <a:ext cx="533400" cy="2085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" name="右箭头 20"/>
          <p:cNvSpPr/>
          <p:nvPr/>
        </p:nvSpPr>
        <p:spPr>
          <a:xfrm>
            <a:off x="3571875" y="2143125"/>
            <a:ext cx="1143000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sp>
        <p:nvSpPr>
          <p:cNvPr id="25" name="右箭头 24"/>
          <p:cNvSpPr/>
          <p:nvPr/>
        </p:nvSpPr>
        <p:spPr>
          <a:xfrm>
            <a:off x="3500438" y="4286250"/>
            <a:ext cx="1214437" cy="28575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/>
          </a:p>
        </p:txBody>
      </p:sp>
      <p:pic>
        <p:nvPicPr>
          <p:cNvPr id="26" name="Picture 11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4857750" y="3819525"/>
            <a:ext cx="514350" cy="2047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7" name="Picture 12"/>
          <p:cNvPicPr>
            <a:picLocks noChangeAspect="1" noChangeArrowheads="1"/>
          </p:cNvPicPr>
          <p:nvPr/>
        </p:nvPicPr>
        <p:blipFill>
          <a:blip r:embed="rId14"/>
          <a:srcRect/>
          <a:stretch>
            <a:fillRect/>
          </a:stretch>
        </p:blipFill>
        <p:spPr bwMode="auto">
          <a:xfrm>
            <a:off x="5586413" y="3805238"/>
            <a:ext cx="581025" cy="2028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8" name="Picture 13"/>
          <p:cNvPicPr>
            <a:picLocks noChangeAspect="1" noChangeArrowheads="1"/>
          </p:cNvPicPr>
          <p:nvPr/>
        </p:nvPicPr>
        <p:blipFill>
          <a:blip r:embed="rId15"/>
          <a:srcRect/>
          <a:stretch>
            <a:fillRect/>
          </a:stretch>
        </p:blipFill>
        <p:spPr bwMode="auto">
          <a:xfrm>
            <a:off x="6462713" y="3876675"/>
            <a:ext cx="523875" cy="1590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5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849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3412"/>
          </a:xfrm>
        </p:spPr>
        <p:txBody>
          <a:bodyPr/>
          <a:lstStyle/>
          <a:p>
            <a:endParaRPr lang="zh-CN" altLang="en-US" smtClean="0"/>
          </a:p>
        </p:txBody>
      </p:sp>
      <p:pic>
        <p:nvPicPr>
          <p:cNvPr id="295947" name="Picture 11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357813" y="3214688"/>
            <a:ext cx="3000375" cy="31289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48" name="Picture 1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286375" y="214313"/>
            <a:ext cx="3214688" cy="2794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>
          <a:xfrm>
            <a:off x="142875" y="2357438"/>
            <a:ext cx="5214938" cy="1676400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959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959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95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785794"/>
            <a:ext cx="8229600" cy="63408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向量模型                      </a:t>
            </a:r>
            <a:endParaRPr lang="zh-CN" altLang="en-US" dirty="0"/>
          </a:p>
        </p:txBody>
      </p:sp>
      <p:pic>
        <p:nvPicPr>
          <p:cNvPr id="288770" name="Picture 1" descr="C:\Users\zhangkun\Desktop\Vector_space_model.jpg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357188" y="2428875"/>
            <a:ext cx="4067175" cy="4000500"/>
          </a:xfrm>
        </p:spPr>
      </p:pic>
      <p:sp>
        <p:nvSpPr>
          <p:cNvPr id="28877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8772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428875" y="1285875"/>
            <a:ext cx="5029200" cy="1609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3" name="Rectangle 4"/>
          <p:cNvSpPr>
            <a:spLocks noChangeArrowheads="1"/>
          </p:cNvSpPr>
          <p:nvPr/>
        </p:nvSpPr>
        <p:spPr bwMode="auto">
          <a:xfrm>
            <a:off x="0" y="27098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8774" name="Rectangle 6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8775" name="Rectangle 7"/>
          <p:cNvSpPr>
            <a:spLocks noChangeArrowheads="1"/>
          </p:cNvSpPr>
          <p:nvPr/>
        </p:nvSpPr>
        <p:spPr bwMode="auto">
          <a:xfrm>
            <a:off x="0" y="14811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8776" name="Rectangle 9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8777" name="Picture 8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86313" y="5000625"/>
            <a:ext cx="3971925" cy="695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78" name="Rectangle 10"/>
          <p:cNvSpPr>
            <a:spLocks noChangeArrowheads="1"/>
          </p:cNvSpPr>
          <p:nvPr/>
        </p:nvSpPr>
        <p:spPr bwMode="auto">
          <a:xfrm>
            <a:off x="0" y="1795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8779" name="Rectangle 12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8780" name="Picture 11"/>
          <p:cNvPicPr>
            <a:picLocks noChangeAspect="1" noChangeArrowheads="1"/>
          </p:cNvPicPr>
          <p:nvPr/>
        </p:nvPicPr>
        <p:blipFill>
          <a:blip r:embed="rId5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072063" y="3429000"/>
            <a:ext cx="3343275" cy="38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81" name="Rectangle 1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8782" name="Rectangle 15"/>
          <p:cNvSpPr>
            <a:spLocks noChangeArrowheads="1"/>
          </p:cNvSpPr>
          <p:nvPr/>
        </p:nvSpPr>
        <p:spPr bwMode="auto">
          <a:xfrm>
            <a:off x="0" y="2471738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8783" name="Rectangle 1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8784" name="Picture 16"/>
          <p:cNvPicPr>
            <a:picLocks noChangeAspect="1" noChangeArrowheads="1"/>
          </p:cNvPicPr>
          <p:nvPr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14938" y="4071938"/>
            <a:ext cx="3181350" cy="65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8785" name="Rectangle 18"/>
          <p:cNvSpPr>
            <a:spLocks noChangeArrowheads="1"/>
          </p:cNvSpPr>
          <p:nvPr/>
        </p:nvSpPr>
        <p:spPr bwMode="auto">
          <a:xfrm>
            <a:off x="0" y="17573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肘形连接符 474"/>
          <p:cNvCxnSpPr/>
          <p:nvPr/>
        </p:nvCxnSpPr>
        <p:spPr>
          <a:xfrm flipV="1">
            <a:off x="6069013" y="2862263"/>
            <a:ext cx="1279525" cy="360362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2" name="肘形连接符 471"/>
          <p:cNvCxnSpPr>
            <a:stCxn id="335991" idx="3"/>
            <a:endCxn id="463" idx="2"/>
          </p:cNvCxnSpPr>
          <p:nvPr/>
        </p:nvCxnSpPr>
        <p:spPr>
          <a:xfrm flipV="1">
            <a:off x="7134225" y="2616200"/>
            <a:ext cx="998538" cy="606425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8" name="直接箭头连接符 467"/>
          <p:cNvCxnSpPr>
            <a:stCxn id="335992" idx="0"/>
          </p:cNvCxnSpPr>
          <p:nvPr/>
        </p:nvCxnSpPr>
        <p:spPr>
          <a:xfrm flipV="1">
            <a:off x="6561138" y="2792413"/>
            <a:ext cx="1587" cy="2159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V="1">
            <a:off x="5026025" y="3552825"/>
            <a:ext cx="0" cy="23336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/>
          <p:nvPr/>
        </p:nvCxnSpPr>
        <p:spPr>
          <a:xfrm flipV="1">
            <a:off x="6337300" y="54117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5878" name="Picture 4" descr="pc-us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908050"/>
            <a:ext cx="11207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35"/>
          <p:cNvSpPr>
            <a:spLocks noChangeArrowheads="1"/>
          </p:cNvSpPr>
          <p:nvPr/>
        </p:nvSpPr>
        <p:spPr bwMode="gray">
          <a:xfrm>
            <a:off x="4067175" y="2143125"/>
            <a:ext cx="1511300" cy="307975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35880" name="组合 41"/>
          <p:cNvGrpSpPr>
            <a:grpSpLocks/>
          </p:cNvGrpSpPr>
          <p:nvPr/>
        </p:nvGrpSpPr>
        <p:grpSpPr bwMode="auto">
          <a:xfrm>
            <a:off x="2124075" y="5157788"/>
            <a:ext cx="1182688" cy="727075"/>
            <a:chOff x="3373438" y="4165600"/>
            <a:chExt cx="2273300" cy="568124"/>
          </a:xfrm>
        </p:grpSpPr>
        <p:grpSp>
          <p:nvGrpSpPr>
            <p:cNvPr id="336033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36035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36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" name="Text Box 34"/>
            <p:cNvSpPr txBox="1">
              <a:spLocks noChangeArrowheads="1"/>
            </p:cNvSpPr>
            <p:nvPr/>
          </p:nvSpPr>
          <p:spPr bwMode="white">
            <a:xfrm>
              <a:off x="3403952" y="4218939"/>
              <a:ext cx="2200066" cy="514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半结构化信息抽取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881" name="组合 62"/>
          <p:cNvGrpSpPr>
            <a:grpSpLocks/>
          </p:cNvGrpSpPr>
          <p:nvPr/>
        </p:nvGrpSpPr>
        <p:grpSpPr bwMode="auto">
          <a:xfrm>
            <a:off x="287338" y="5229225"/>
            <a:ext cx="1447800" cy="628650"/>
            <a:chOff x="2732152" y="1497626"/>
            <a:chExt cx="1447800" cy="628650"/>
          </a:xfrm>
        </p:grpSpPr>
        <p:pic>
          <p:nvPicPr>
            <p:cNvPr id="336031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矩形 60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半结构化数据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pic>
        <p:nvPicPr>
          <p:cNvPr id="335882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813" y="4483100"/>
            <a:ext cx="1447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66"/>
          <p:cNvSpPr/>
          <p:nvPr/>
        </p:nvSpPr>
        <p:spPr>
          <a:xfrm>
            <a:off x="277813" y="4667250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结构化数据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35884" name="组合 69"/>
          <p:cNvGrpSpPr>
            <a:grpSpLocks/>
          </p:cNvGrpSpPr>
          <p:nvPr/>
        </p:nvGrpSpPr>
        <p:grpSpPr bwMode="auto">
          <a:xfrm>
            <a:off x="258763" y="6073775"/>
            <a:ext cx="1447800" cy="628650"/>
            <a:chOff x="2732152" y="1497626"/>
            <a:chExt cx="1447800" cy="628650"/>
          </a:xfrm>
        </p:grpSpPr>
        <p:pic>
          <p:nvPicPr>
            <p:cNvPr id="336029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矩形 71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文本</a:t>
              </a:r>
              <a:r>
                <a:rPr lang="zh-CN" altLang="en-US" sz="1400" b="1" dirty="0">
                  <a:latin typeface="+mj-ea"/>
                  <a:ea typeface="+mj-ea"/>
                </a:rPr>
                <a:t>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cxnSp>
        <p:nvCxnSpPr>
          <p:cNvPr id="65" name="肘形连接符 64"/>
          <p:cNvCxnSpPr>
            <a:stCxn id="66" idx="3"/>
            <a:endCxn id="336021" idx="0"/>
          </p:cNvCxnSpPr>
          <p:nvPr/>
        </p:nvCxnSpPr>
        <p:spPr>
          <a:xfrm>
            <a:off x="1725613" y="4797425"/>
            <a:ext cx="2543175" cy="296863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886" name="Group 14"/>
          <p:cNvGrpSpPr>
            <a:grpSpLocks/>
          </p:cNvGrpSpPr>
          <p:nvPr/>
        </p:nvGrpSpPr>
        <p:grpSpPr bwMode="auto">
          <a:xfrm>
            <a:off x="4422775" y="6245225"/>
            <a:ext cx="925513" cy="396875"/>
            <a:chOff x="3964" y="2071"/>
            <a:chExt cx="1484" cy="330"/>
          </a:xfrm>
        </p:grpSpPr>
        <p:sp>
          <p:nvSpPr>
            <p:cNvPr id="336027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36028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00" name="Text Box 34"/>
          <p:cNvSpPr txBox="1">
            <a:spLocks noChangeArrowheads="1"/>
          </p:cNvSpPr>
          <p:nvPr/>
        </p:nvSpPr>
        <p:spPr bwMode="white">
          <a:xfrm>
            <a:off x="4360863" y="629443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实体对齐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5888" name="组合 233"/>
          <p:cNvGrpSpPr>
            <a:grpSpLocks/>
          </p:cNvGrpSpPr>
          <p:nvPr/>
        </p:nvGrpSpPr>
        <p:grpSpPr bwMode="auto">
          <a:xfrm>
            <a:off x="5259388" y="5065713"/>
            <a:ext cx="1189037" cy="779462"/>
            <a:chOff x="3373438" y="4165597"/>
            <a:chExt cx="2273300" cy="536575"/>
          </a:xfrm>
        </p:grpSpPr>
        <p:grpSp>
          <p:nvGrpSpPr>
            <p:cNvPr id="336023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36025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26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36" name="Text Box 34"/>
            <p:cNvSpPr txBox="1">
              <a:spLocks noChangeArrowheads="1"/>
            </p:cNvSpPr>
            <p:nvPr/>
          </p:nvSpPr>
          <p:spPr bwMode="white">
            <a:xfrm>
              <a:off x="3403789" y="4255208"/>
              <a:ext cx="2197423" cy="40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推理补充数据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889" name="Group 14"/>
          <p:cNvGrpSpPr>
            <a:grpSpLocks/>
          </p:cNvGrpSpPr>
          <p:nvPr/>
        </p:nvGrpSpPr>
        <p:grpSpPr bwMode="auto">
          <a:xfrm>
            <a:off x="3716338" y="5094288"/>
            <a:ext cx="1104900" cy="787400"/>
            <a:chOff x="3964" y="2071"/>
            <a:chExt cx="1484" cy="330"/>
          </a:xfrm>
        </p:grpSpPr>
        <p:sp>
          <p:nvSpPr>
            <p:cNvPr id="336021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36022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42" name="Text Box 34"/>
          <p:cNvSpPr txBox="1">
            <a:spLocks noChangeArrowheads="1"/>
          </p:cNvSpPr>
          <p:nvPr/>
        </p:nvSpPr>
        <p:spPr bwMode="white">
          <a:xfrm>
            <a:off x="3752850" y="5207000"/>
            <a:ext cx="1068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异构数据整合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>
            <a:off x="4602163" y="5884863"/>
            <a:ext cx="0" cy="3016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>
            <a:endCxn id="335995" idx="1"/>
          </p:cNvCxnSpPr>
          <p:nvPr/>
        </p:nvCxnSpPr>
        <p:spPr>
          <a:xfrm>
            <a:off x="2484438" y="2598738"/>
            <a:ext cx="333375" cy="1905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5893" name="组合 278"/>
          <p:cNvGrpSpPr>
            <a:grpSpLocks/>
          </p:cNvGrpSpPr>
          <p:nvPr/>
        </p:nvGrpSpPr>
        <p:grpSpPr bwMode="auto">
          <a:xfrm>
            <a:off x="6727825" y="5021263"/>
            <a:ext cx="1189038" cy="781050"/>
            <a:chOff x="3373438" y="4165597"/>
            <a:chExt cx="2273300" cy="536575"/>
          </a:xfrm>
        </p:grpSpPr>
        <p:grpSp>
          <p:nvGrpSpPr>
            <p:cNvPr id="336017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36019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20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81" name="Text Box 34"/>
            <p:cNvSpPr txBox="1">
              <a:spLocks noChangeArrowheads="1"/>
            </p:cNvSpPr>
            <p:nvPr/>
          </p:nvSpPr>
          <p:spPr bwMode="white">
            <a:xfrm>
              <a:off x="3403789" y="4255026"/>
              <a:ext cx="2197421" cy="40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重要度计算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7" name="直接箭头连接符 286"/>
          <p:cNvCxnSpPr>
            <a:endCxn id="336021" idx="1"/>
          </p:cNvCxnSpPr>
          <p:nvPr/>
        </p:nvCxnSpPr>
        <p:spPr>
          <a:xfrm flipV="1">
            <a:off x="3306763" y="54879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/>
          <p:nvPr/>
        </p:nvCxnSpPr>
        <p:spPr>
          <a:xfrm flipV="1">
            <a:off x="1697038" y="55006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/>
          <p:nvPr/>
        </p:nvCxnSpPr>
        <p:spPr>
          <a:xfrm flipV="1">
            <a:off x="4821238" y="54610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897" name="组合 294"/>
          <p:cNvGrpSpPr>
            <a:grpSpLocks/>
          </p:cNvGrpSpPr>
          <p:nvPr/>
        </p:nvGrpSpPr>
        <p:grpSpPr bwMode="auto">
          <a:xfrm>
            <a:off x="2124075" y="6046788"/>
            <a:ext cx="1182688" cy="687387"/>
            <a:chOff x="3373438" y="4165600"/>
            <a:chExt cx="2273300" cy="536575"/>
          </a:xfrm>
        </p:grpSpPr>
        <p:grpSp>
          <p:nvGrpSpPr>
            <p:cNvPr id="336013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36015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16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97" name="Text Box 34"/>
            <p:cNvSpPr txBox="1">
              <a:spLocks noChangeArrowheads="1"/>
            </p:cNvSpPr>
            <p:nvPr/>
          </p:nvSpPr>
          <p:spPr bwMode="white">
            <a:xfrm>
              <a:off x="3403952" y="4218885"/>
              <a:ext cx="2200066" cy="45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实体抽取属性抽取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00" name="直接箭头连接符 299"/>
          <p:cNvCxnSpPr/>
          <p:nvPr/>
        </p:nvCxnSpPr>
        <p:spPr>
          <a:xfrm flipV="1">
            <a:off x="1697038" y="63754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肘形连接符 300"/>
          <p:cNvCxnSpPr>
            <a:stCxn id="336015" idx="3"/>
            <a:endCxn id="336021" idx="2"/>
          </p:cNvCxnSpPr>
          <p:nvPr/>
        </p:nvCxnSpPr>
        <p:spPr>
          <a:xfrm flipV="1">
            <a:off x="3306763" y="5881688"/>
            <a:ext cx="962025" cy="50958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5900" name="Group 14"/>
          <p:cNvGrpSpPr>
            <a:grpSpLocks/>
          </p:cNvGrpSpPr>
          <p:nvPr/>
        </p:nvGrpSpPr>
        <p:grpSpPr bwMode="auto">
          <a:xfrm>
            <a:off x="5570538" y="6242050"/>
            <a:ext cx="1155700" cy="395288"/>
            <a:chOff x="3964" y="2071"/>
            <a:chExt cx="1484" cy="330"/>
          </a:xfrm>
        </p:grpSpPr>
        <p:sp>
          <p:nvSpPr>
            <p:cNvPr id="336011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36012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0" name="Text Box 34"/>
          <p:cNvSpPr txBox="1">
            <a:spLocks noChangeArrowheads="1"/>
          </p:cNvSpPr>
          <p:nvPr/>
        </p:nvSpPr>
        <p:spPr bwMode="white">
          <a:xfrm>
            <a:off x="5589588" y="6308725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属性值决策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5902" name="Group 14"/>
          <p:cNvGrpSpPr>
            <a:grpSpLocks/>
          </p:cNvGrpSpPr>
          <p:nvPr/>
        </p:nvGrpSpPr>
        <p:grpSpPr bwMode="auto">
          <a:xfrm>
            <a:off x="6908800" y="6226175"/>
            <a:ext cx="925513" cy="396875"/>
            <a:chOff x="3964" y="2071"/>
            <a:chExt cx="1484" cy="330"/>
          </a:xfrm>
        </p:grpSpPr>
        <p:sp>
          <p:nvSpPr>
            <p:cNvPr id="336009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36010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4" name="Text Box 34"/>
          <p:cNvSpPr txBox="1">
            <a:spLocks noChangeArrowheads="1"/>
          </p:cNvSpPr>
          <p:nvPr/>
        </p:nvSpPr>
        <p:spPr bwMode="white">
          <a:xfrm>
            <a:off x="6846888" y="627538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关系建立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6" name="直接箭头连接符 315"/>
          <p:cNvCxnSpPr>
            <a:stCxn id="200" idx="3"/>
            <a:endCxn id="336011" idx="1"/>
          </p:cNvCxnSpPr>
          <p:nvPr/>
        </p:nvCxnSpPr>
        <p:spPr>
          <a:xfrm flipV="1">
            <a:off x="5407025" y="6438900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/>
          <p:cNvCxnSpPr/>
          <p:nvPr/>
        </p:nvCxnSpPr>
        <p:spPr>
          <a:xfrm flipV="1">
            <a:off x="6759575" y="6410325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5906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1388" y="3617913"/>
            <a:ext cx="7239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5907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7625" y="3641725"/>
            <a:ext cx="7223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" name="矩形 322"/>
          <p:cNvSpPr/>
          <p:nvPr/>
        </p:nvSpPr>
        <p:spPr>
          <a:xfrm>
            <a:off x="5889625" y="4344988"/>
            <a:ext cx="13462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知立方数据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324" name="肘形连接符 323"/>
          <p:cNvCxnSpPr>
            <a:stCxn id="336020" idx="0"/>
            <a:endCxn id="322" idx="3"/>
          </p:cNvCxnSpPr>
          <p:nvPr/>
        </p:nvCxnSpPr>
        <p:spPr>
          <a:xfrm rot="16200000" flipV="1">
            <a:off x="6687344" y="4436269"/>
            <a:ext cx="1065213" cy="200025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5910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7675" y="3413125"/>
            <a:ext cx="7207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35911" name="组合 328"/>
          <p:cNvGrpSpPr>
            <a:grpSpLocks/>
          </p:cNvGrpSpPr>
          <p:nvPr/>
        </p:nvGrpSpPr>
        <p:grpSpPr bwMode="auto">
          <a:xfrm>
            <a:off x="339725" y="3533775"/>
            <a:ext cx="1184275" cy="776288"/>
            <a:chOff x="3373438" y="4165600"/>
            <a:chExt cx="2273300" cy="606213"/>
          </a:xfrm>
        </p:grpSpPr>
        <p:grpSp>
          <p:nvGrpSpPr>
            <p:cNvPr id="336005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36007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08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31" name="Text Box 34"/>
            <p:cNvSpPr txBox="1">
              <a:spLocks noChangeArrowheads="1"/>
            </p:cNvSpPr>
            <p:nvPr/>
          </p:nvSpPr>
          <p:spPr bwMode="white">
            <a:xfrm>
              <a:off x="3403911" y="4218907"/>
              <a:ext cx="2200164" cy="552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本体</a:t>
              </a:r>
              <a:endPara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生成系统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4" name="直接箭头连接符 333"/>
          <p:cNvCxnSpPr/>
          <p:nvPr/>
        </p:nvCxnSpPr>
        <p:spPr>
          <a:xfrm>
            <a:off x="1741488" y="3895725"/>
            <a:ext cx="11398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flipH="1">
            <a:off x="2760663" y="4394200"/>
            <a:ext cx="587375" cy="73660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3511550" y="4478338"/>
            <a:ext cx="463550" cy="54292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endCxn id="336025" idx="0"/>
          </p:cNvCxnSpPr>
          <p:nvPr/>
        </p:nvCxnSpPr>
        <p:spPr>
          <a:xfrm>
            <a:off x="3787775" y="4478338"/>
            <a:ext cx="2065338" cy="5873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328" idx="2"/>
          </p:cNvCxnSpPr>
          <p:nvPr/>
        </p:nvCxnSpPr>
        <p:spPr>
          <a:xfrm flipH="1">
            <a:off x="2978150" y="4529138"/>
            <a:ext cx="322263" cy="1506537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 Box 34"/>
          <p:cNvSpPr txBox="1">
            <a:spLocks noChangeArrowheads="1"/>
          </p:cNvSpPr>
          <p:nvPr/>
        </p:nvSpPr>
        <p:spPr bwMode="white">
          <a:xfrm>
            <a:off x="4427538" y="3778250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索引生成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56" name="直接箭头连接符 355"/>
          <p:cNvCxnSpPr/>
          <p:nvPr/>
        </p:nvCxnSpPr>
        <p:spPr>
          <a:xfrm flipH="1">
            <a:off x="5581650" y="3954463"/>
            <a:ext cx="49053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 Box 34"/>
          <p:cNvSpPr txBox="1">
            <a:spLocks noChangeArrowheads="1"/>
          </p:cNvSpPr>
          <p:nvPr/>
        </p:nvSpPr>
        <p:spPr bwMode="white">
          <a:xfrm>
            <a:off x="4445000" y="3057525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检索系统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5920" name="组合 222"/>
          <p:cNvGrpSpPr>
            <a:grpSpLocks/>
          </p:cNvGrpSpPr>
          <p:nvPr/>
        </p:nvGrpSpPr>
        <p:grpSpPr bwMode="auto">
          <a:xfrm>
            <a:off x="107950" y="2360613"/>
            <a:ext cx="1146175" cy="536575"/>
            <a:chOff x="417770" y="1919150"/>
            <a:chExt cx="2273300" cy="536575"/>
          </a:xfrm>
        </p:grpSpPr>
        <p:grpSp>
          <p:nvGrpSpPr>
            <p:cNvPr id="336001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36003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04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74" name="Text Box 30"/>
            <p:cNvSpPr txBox="1">
              <a:spLocks noChangeArrowheads="1"/>
            </p:cNvSpPr>
            <p:nvPr/>
          </p:nvSpPr>
          <p:spPr bwMode="white">
            <a:xfrm>
              <a:off x="458703" y="2009637"/>
              <a:ext cx="2200881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实体识别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8" name="矩形 327"/>
          <p:cNvSpPr/>
          <p:nvPr/>
        </p:nvSpPr>
        <p:spPr>
          <a:xfrm>
            <a:off x="2627313" y="4221163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本体库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35922" name="组合 390"/>
          <p:cNvGrpSpPr>
            <a:grpSpLocks/>
          </p:cNvGrpSpPr>
          <p:nvPr/>
        </p:nvGrpSpPr>
        <p:grpSpPr bwMode="auto">
          <a:xfrm>
            <a:off x="1465263" y="2349500"/>
            <a:ext cx="1146175" cy="608013"/>
            <a:chOff x="417770" y="1930532"/>
            <a:chExt cx="2273300" cy="608681"/>
          </a:xfrm>
        </p:grpSpPr>
        <p:grpSp>
          <p:nvGrpSpPr>
            <p:cNvPr id="335997" name="Group 11"/>
            <p:cNvGrpSpPr>
              <a:grpSpLocks/>
            </p:cNvGrpSpPr>
            <p:nvPr/>
          </p:nvGrpSpPr>
          <p:grpSpPr bwMode="auto">
            <a:xfrm>
              <a:off x="417770" y="1930532"/>
              <a:ext cx="2273300" cy="536575"/>
              <a:chOff x="3964" y="2078"/>
              <a:chExt cx="1484" cy="330"/>
            </a:xfrm>
          </p:grpSpPr>
          <p:sp>
            <p:nvSpPr>
              <p:cNvPr id="335999" name="AutoShape 12"/>
              <p:cNvSpPr>
                <a:spLocks noChangeArrowheads="1"/>
              </p:cNvSpPr>
              <p:nvPr/>
            </p:nvSpPr>
            <p:spPr bwMode="gray">
              <a:xfrm>
                <a:off x="3964" y="2078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6000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3" name="Text Box 30"/>
            <p:cNvSpPr txBox="1">
              <a:spLocks noChangeArrowheads="1"/>
            </p:cNvSpPr>
            <p:nvPr/>
          </p:nvSpPr>
          <p:spPr bwMode="white">
            <a:xfrm>
              <a:off x="458701" y="1954371"/>
              <a:ext cx="2200883" cy="584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Pattern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挖掘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923" name="组合 395"/>
          <p:cNvGrpSpPr>
            <a:grpSpLocks/>
          </p:cNvGrpSpPr>
          <p:nvPr/>
        </p:nvGrpSpPr>
        <p:grpSpPr bwMode="auto">
          <a:xfrm>
            <a:off x="2817813" y="2349500"/>
            <a:ext cx="1146175" cy="536575"/>
            <a:chOff x="417770" y="1919150"/>
            <a:chExt cx="2273300" cy="536575"/>
          </a:xfrm>
        </p:grpSpPr>
        <p:grpSp>
          <p:nvGrpSpPr>
            <p:cNvPr id="335993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35995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96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8" name="Text Box 30"/>
            <p:cNvSpPr txBox="1">
              <a:spLocks noChangeArrowheads="1"/>
            </p:cNvSpPr>
            <p:nvPr/>
          </p:nvSpPr>
          <p:spPr bwMode="white">
            <a:xfrm>
              <a:off x="458701" y="2009638"/>
              <a:ext cx="220088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标签消岐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09" name="直接箭头连接符 408"/>
          <p:cNvCxnSpPr/>
          <p:nvPr/>
        </p:nvCxnSpPr>
        <p:spPr>
          <a:xfrm flipH="1">
            <a:off x="677863" y="1928813"/>
            <a:ext cx="4762" cy="385762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6" name="肘形连接符 3085"/>
          <p:cNvCxnSpPr>
            <a:stCxn id="335995" idx="3"/>
            <a:endCxn id="364" idx="0"/>
          </p:cNvCxnSpPr>
          <p:nvPr/>
        </p:nvCxnSpPr>
        <p:spPr>
          <a:xfrm>
            <a:off x="3963988" y="2617788"/>
            <a:ext cx="1033462" cy="349250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2" name="矩形 411"/>
          <p:cNvSpPr/>
          <p:nvPr/>
        </p:nvSpPr>
        <p:spPr>
          <a:xfrm>
            <a:off x="3821113" y="2143125"/>
            <a:ext cx="20462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SPARQL</a:t>
            </a:r>
            <a:r>
              <a:rPr lang="zh-CN" altLang="en-US" sz="1400" b="1" dirty="0">
                <a:latin typeface="+mj-ea"/>
                <a:ea typeface="+mj-ea"/>
              </a:rPr>
              <a:t>查询语句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413" name="直接连接符 412"/>
          <p:cNvCxnSpPr/>
          <p:nvPr/>
        </p:nvCxnSpPr>
        <p:spPr>
          <a:xfrm flipH="1" flipV="1">
            <a:off x="809625" y="2987675"/>
            <a:ext cx="2168525" cy="7270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096" idx="0"/>
          </p:cNvCxnSpPr>
          <p:nvPr/>
        </p:nvCxnSpPr>
        <p:spPr>
          <a:xfrm flipV="1">
            <a:off x="3348038" y="2957513"/>
            <a:ext cx="163512" cy="455612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endCxn id="353" idx="1"/>
          </p:cNvCxnSpPr>
          <p:nvPr/>
        </p:nvCxnSpPr>
        <p:spPr>
          <a:xfrm>
            <a:off x="3708400" y="3954463"/>
            <a:ext cx="719138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肘形连接符 428"/>
          <p:cNvCxnSpPr>
            <a:stCxn id="364" idx="3"/>
            <a:endCxn id="425" idx="1"/>
          </p:cNvCxnSpPr>
          <p:nvPr/>
        </p:nvCxnSpPr>
        <p:spPr>
          <a:xfrm flipV="1">
            <a:off x="5548313" y="3232150"/>
            <a:ext cx="463550" cy="1588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5931" name="组合 3098"/>
          <p:cNvGrpSpPr>
            <a:grpSpLocks/>
          </p:cNvGrpSpPr>
          <p:nvPr/>
        </p:nvGrpSpPr>
        <p:grpSpPr bwMode="auto">
          <a:xfrm>
            <a:off x="5991225" y="2979738"/>
            <a:ext cx="1143000" cy="485775"/>
            <a:chOff x="5889453" y="1339724"/>
            <a:chExt cx="2273300" cy="536575"/>
          </a:xfrm>
        </p:grpSpPr>
        <p:grpSp>
          <p:nvGrpSpPr>
            <p:cNvPr id="335989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91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92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0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3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排序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932" name="组合 442"/>
          <p:cNvGrpSpPr>
            <a:grpSpLocks/>
          </p:cNvGrpSpPr>
          <p:nvPr/>
        </p:nvGrpSpPr>
        <p:grpSpPr bwMode="auto">
          <a:xfrm>
            <a:off x="5991225" y="2208213"/>
            <a:ext cx="736600" cy="485775"/>
            <a:chOff x="5889453" y="1339724"/>
            <a:chExt cx="2273300" cy="536575"/>
          </a:xfrm>
        </p:grpSpPr>
        <p:grpSp>
          <p:nvGrpSpPr>
            <p:cNvPr id="33598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87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88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5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933" name="组合 455"/>
          <p:cNvGrpSpPr>
            <a:grpSpLocks/>
          </p:cNvGrpSpPr>
          <p:nvPr/>
        </p:nvGrpSpPr>
        <p:grpSpPr bwMode="auto">
          <a:xfrm>
            <a:off x="6867525" y="2208213"/>
            <a:ext cx="736600" cy="485775"/>
            <a:chOff x="5889453" y="1339724"/>
            <a:chExt cx="2273300" cy="536575"/>
          </a:xfrm>
        </p:grpSpPr>
        <p:grpSp>
          <p:nvGrpSpPr>
            <p:cNvPr id="335981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83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84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58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934" name="组合 460"/>
          <p:cNvGrpSpPr>
            <a:grpSpLocks/>
          </p:cNvGrpSpPr>
          <p:nvPr/>
        </p:nvGrpSpPr>
        <p:grpSpPr bwMode="auto">
          <a:xfrm>
            <a:off x="7740650" y="2205038"/>
            <a:ext cx="792163" cy="485775"/>
            <a:chOff x="5889453" y="1339724"/>
            <a:chExt cx="2273300" cy="536575"/>
          </a:xfrm>
        </p:grpSpPr>
        <p:grpSp>
          <p:nvGrpSpPr>
            <p:cNvPr id="335977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79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80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3" name="Text Box 31"/>
            <p:cNvSpPr txBox="1">
              <a:spLocks noChangeArrowheads="1"/>
            </p:cNvSpPr>
            <p:nvPr/>
          </p:nvSpPr>
          <p:spPr bwMode="white">
            <a:xfrm>
              <a:off x="5916787" y="1420386"/>
              <a:ext cx="2200409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统计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1" name="AutoShape 35"/>
          <p:cNvSpPr>
            <a:spLocks noChangeArrowheads="1"/>
          </p:cNvSpPr>
          <p:nvPr/>
        </p:nvSpPr>
        <p:spPr bwMode="gray">
          <a:xfrm>
            <a:off x="61913" y="1698625"/>
            <a:ext cx="1509712" cy="3079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83" name="矩形 482"/>
          <p:cNvSpPr/>
          <p:nvPr/>
        </p:nvSpPr>
        <p:spPr>
          <a:xfrm>
            <a:off x="-188913" y="1698625"/>
            <a:ext cx="204628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Query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1322379" y="521058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整体架构图</a:t>
            </a:r>
          </a:p>
        </p:txBody>
      </p:sp>
      <p:grpSp>
        <p:nvGrpSpPr>
          <p:cNvPr id="34" name="组合 486"/>
          <p:cNvGrpSpPr/>
          <p:nvPr/>
        </p:nvGrpSpPr>
        <p:grpSpPr>
          <a:xfrm>
            <a:off x="6148856" y="1325335"/>
            <a:ext cx="2209339" cy="485794"/>
            <a:chOff x="5889453" y="1339724"/>
            <a:chExt cx="2273300" cy="536575"/>
          </a:xfrm>
          <a:solidFill>
            <a:schemeClr val="accent6">
              <a:lumMod val="75000"/>
            </a:schemeClr>
          </a:solidFill>
        </p:grpSpPr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  <a:grpFill/>
          </p:grpSpPr>
          <p:sp>
            <p:nvSpPr>
              <p:cNvPr id="490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grpFill/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  <p:sp>
            <p:nvSpPr>
              <p:cNvPr id="491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</p:grpSp>
        <p:sp>
          <p:nvSpPr>
            <p:cNvPr id="489" name="Text Box 31"/>
            <p:cNvSpPr txBox="1">
              <a:spLocks noChangeArrowheads="1"/>
            </p:cNvSpPr>
            <p:nvPr/>
          </p:nvSpPr>
          <p:spPr bwMode="white">
            <a:xfrm>
              <a:off x="5916442" y="1420687"/>
              <a:ext cx="2200276" cy="3739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展现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93" name="直接箭头连接符 492"/>
          <p:cNvCxnSpPr/>
          <p:nvPr/>
        </p:nvCxnSpPr>
        <p:spPr>
          <a:xfrm flipH="1" flipV="1">
            <a:off x="8101013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0" name="直接箭头连接符 509"/>
          <p:cNvCxnSpPr/>
          <p:nvPr/>
        </p:nvCxnSpPr>
        <p:spPr>
          <a:xfrm flipH="1" flipV="1">
            <a:off x="644842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1" name="直接箭头连接符 510"/>
          <p:cNvCxnSpPr/>
          <p:nvPr/>
        </p:nvCxnSpPr>
        <p:spPr>
          <a:xfrm flipH="1" flipV="1">
            <a:off x="731837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2" name="直接箭头连接符 511"/>
          <p:cNvCxnSpPr>
            <a:stCxn id="490" idx="1"/>
          </p:cNvCxnSpPr>
          <p:nvPr/>
        </p:nvCxnSpPr>
        <p:spPr>
          <a:xfrm flipH="1" flipV="1">
            <a:off x="5510213" y="1568450"/>
            <a:ext cx="638175" cy="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5943" name="组合 515"/>
          <p:cNvGrpSpPr>
            <a:grpSpLocks/>
          </p:cNvGrpSpPr>
          <p:nvPr/>
        </p:nvGrpSpPr>
        <p:grpSpPr bwMode="auto">
          <a:xfrm>
            <a:off x="3324225" y="620713"/>
            <a:ext cx="2024063" cy="1271587"/>
            <a:chOff x="614236" y="2105021"/>
            <a:chExt cx="8029730" cy="3967185"/>
          </a:xfrm>
        </p:grpSpPr>
        <p:pic>
          <p:nvPicPr>
            <p:cNvPr id="335954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57752" y="3714752"/>
              <a:ext cx="71437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35955" name="组合 517"/>
            <p:cNvGrpSpPr>
              <a:grpSpLocks/>
            </p:cNvGrpSpPr>
            <p:nvPr/>
          </p:nvGrpSpPr>
          <p:grpSpPr bwMode="auto">
            <a:xfrm>
              <a:off x="614236" y="2105021"/>
              <a:ext cx="8029730" cy="3967185"/>
              <a:chOff x="614236" y="2105021"/>
              <a:chExt cx="8029730" cy="3967185"/>
            </a:xfrm>
          </p:grpSpPr>
          <p:grpSp>
            <p:nvGrpSpPr>
              <p:cNvPr id="335956" name="组合 518"/>
              <p:cNvGrpSpPr>
                <a:grpSpLocks/>
              </p:cNvGrpSpPr>
              <p:nvPr/>
            </p:nvGrpSpPr>
            <p:grpSpPr bwMode="auto">
              <a:xfrm>
                <a:off x="642921" y="2105021"/>
                <a:ext cx="8001045" cy="3967185"/>
                <a:chOff x="642921" y="2105021"/>
                <a:chExt cx="8001045" cy="3967185"/>
              </a:xfrm>
            </p:grpSpPr>
            <p:cxnSp>
              <p:nvCxnSpPr>
                <p:cNvPr id="523" name="曲线连接符 522"/>
                <p:cNvCxnSpPr>
                  <a:stCxn id="527" idx="2"/>
                  <a:endCxn id="529" idx="0"/>
                </p:cNvCxnSpPr>
                <p:nvPr/>
              </p:nvCxnSpPr>
              <p:spPr>
                <a:xfrm rot="5400000">
                  <a:off x="1500876" y="4751227"/>
                  <a:ext cx="500230" cy="6360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曲线连接符 523"/>
                <p:cNvCxnSpPr>
                  <a:stCxn id="527" idx="2"/>
                  <a:endCxn id="528" idx="0"/>
                </p:cNvCxnSpPr>
                <p:nvPr/>
              </p:nvCxnSpPr>
              <p:spPr>
                <a:xfrm rot="16200000" flipH="1">
                  <a:off x="2275511" y="4612675"/>
                  <a:ext cx="500230" cy="9131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35962" name="组合 524"/>
                <p:cNvGrpSpPr>
                  <a:grpSpLocks/>
                </p:cNvGrpSpPr>
                <p:nvPr/>
              </p:nvGrpSpPr>
              <p:grpSpPr bwMode="auto">
                <a:xfrm>
                  <a:off x="642921" y="2105021"/>
                  <a:ext cx="8001045" cy="3967185"/>
                  <a:chOff x="642921" y="2105021"/>
                  <a:chExt cx="8001045" cy="3967185"/>
                </a:xfrm>
              </p:grpSpPr>
              <p:pic>
                <p:nvPicPr>
                  <p:cNvPr id="335963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2786050" y="2462211"/>
                    <a:ext cx="666750" cy="857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5964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1714480" y="3724290"/>
                    <a:ext cx="704850" cy="1095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5965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2176457" y="5319731"/>
                    <a:ext cx="1609725" cy="7524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5966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1"/>
                  <a:srcRect/>
                  <a:stretch>
                    <a:fillRect/>
                  </a:stretch>
                </p:blipFill>
                <p:spPr bwMode="auto">
                  <a:xfrm>
                    <a:off x="642921" y="5319731"/>
                    <a:ext cx="1571625" cy="733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35967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4943486" y="5319731"/>
                    <a:ext cx="1200150" cy="714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531" name="曲线连接符 530"/>
                  <p:cNvCxnSpPr>
                    <a:stCxn id="526" idx="2"/>
                    <a:endCxn id="520" idx="0"/>
                  </p:cNvCxnSpPr>
                  <p:nvPr/>
                </p:nvCxnSpPr>
                <p:spPr>
                  <a:xfrm rot="5400000">
                    <a:off x="1855177" y="2449085"/>
                    <a:ext cx="396223" cy="2134961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曲线连接符 531"/>
                  <p:cNvCxnSpPr>
                    <a:stCxn id="526" idx="2"/>
                    <a:endCxn id="527" idx="0"/>
                  </p:cNvCxnSpPr>
                  <p:nvPr/>
                </p:nvCxnSpPr>
                <p:spPr>
                  <a:xfrm rot="5400000">
                    <a:off x="2391836" y="2995652"/>
                    <a:ext cx="406129" cy="1051735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曲线连接符 532"/>
                  <p:cNvCxnSpPr>
                    <a:stCxn id="526" idx="2"/>
                    <a:endCxn id="521" idx="0"/>
                  </p:cNvCxnSpPr>
                  <p:nvPr/>
                </p:nvCxnSpPr>
                <p:spPr>
                  <a:xfrm rot="16200000" flipH="1">
                    <a:off x="2941554" y="3497670"/>
                    <a:ext cx="396223" cy="377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曲线连接符 533"/>
                  <p:cNvCxnSpPr>
                    <a:stCxn id="526" idx="2"/>
                    <a:endCxn id="522" idx="0"/>
                  </p:cNvCxnSpPr>
                  <p:nvPr/>
                </p:nvCxnSpPr>
                <p:spPr>
                  <a:xfrm rot="16200000" flipH="1">
                    <a:off x="3412513" y="3026710"/>
                    <a:ext cx="455657" cy="103914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曲线连接符 534"/>
                  <p:cNvCxnSpPr>
                    <a:stCxn id="526" idx="2"/>
                    <a:endCxn id="517" idx="0"/>
                  </p:cNvCxnSpPr>
                  <p:nvPr/>
                </p:nvCxnSpPr>
                <p:spPr>
                  <a:xfrm rot="16200000" flipH="1">
                    <a:off x="3971247" y="2467976"/>
                    <a:ext cx="396223" cy="2097178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曲线连接符 535"/>
                  <p:cNvCxnSpPr>
                    <a:stCxn id="517" idx="2"/>
                    <a:endCxn id="530" idx="0"/>
                  </p:cNvCxnSpPr>
                  <p:nvPr/>
                </p:nvCxnSpPr>
                <p:spPr>
                  <a:xfrm rot="16200000" flipH="1">
                    <a:off x="5121669" y="4895619"/>
                    <a:ext cx="520042" cy="3274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35974" name="组合 536"/>
                  <p:cNvGrpSpPr>
                    <a:grpSpLocks/>
                  </p:cNvGrpSpPr>
                  <p:nvPr/>
                </p:nvGrpSpPr>
                <p:grpSpPr bwMode="auto">
                  <a:xfrm>
                    <a:off x="6072198" y="2105021"/>
                    <a:ext cx="2571768" cy="2643206"/>
                    <a:chOff x="6072198" y="1643050"/>
                    <a:chExt cx="2571768" cy="2643206"/>
                  </a:xfrm>
                </p:grpSpPr>
                <p:sp>
                  <p:nvSpPr>
                    <p:cNvPr id="538" name="线形标注 2 537"/>
                    <p:cNvSpPr/>
                    <p:nvPr/>
                  </p:nvSpPr>
                  <p:spPr>
                    <a:xfrm>
                      <a:off x="6074451" y="1643050"/>
                      <a:ext cx="2569515" cy="2644791"/>
                    </a:xfrm>
                    <a:prstGeom prst="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33896"/>
                        <a:gd name="adj6" fmla="val -98176"/>
                      </a:avLst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pic>
                  <p:nvPicPr>
                    <p:cNvPr id="335976" name="Picture 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6143636" y="1714488"/>
                      <a:ext cx="2348865" cy="24688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335957" name="图片 519" descr="梁思永.png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614236" y="3714752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5958" name="图片 520" descr="梁思达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786050" y="3714752"/>
                <a:ext cx="743054" cy="1095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35959" name="图片 521" descr="梁思忠.png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3786182" y="3771758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35944" name="组合 3098"/>
          <p:cNvGrpSpPr>
            <a:grpSpLocks/>
          </p:cNvGrpSpPr>
          <p:nvPr/>
        </p:nvGrpSpPr>
        <p:grpSpPr bwMode="auto">
          <a:xfrm>
            <a:off x="4429125" y="3014663"/>
            <a:ext cx="1143000" cy="485775"/>
            <a:chOff x="5889453" y="1339724"/>
            <a:chExt cx="2273300" cy="536575"/>
          </a:xfrm>
        </p:grpSpPr>
        <p:grpSp>
          <p:nvGrpSpPr>
            <p:cNvPr id="335950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52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53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76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检索系统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5945" name="组合 3098"/>
          <p:cNvGrpSpPr>
            <a:grpSpLocks/>
          </p:cNvGrpSpPr>
          <p:nvPr/>
        </p:nvGrpSpPr>
        <p:grpSpPr bwMode="auto">
          <a:xfrm>
            <a:off x="4429125" y="3729038"/>
            <a:ext cx="1143000" cy="485775"/>
            <a:chOff x="5889453" y="1339724"/>
            <a:chExt cx="2273300" cy="536575"/>
          </a:xfrm>
        </p:grpSpPr>
        <p:grpSp>
          <p:nvGrpSpPr>
            <p:cNvPr id="335946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35948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35949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81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索引生成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圆角矩形 43"/>
          <p:cNvSpPr/>
          <p:nvPr/>
        </p:nvSpPr>
        <p:spPr>
          <a:xfrm>
            <a:off x="1714500" y="1500188"/>
            <a:ext cx="5572125" cy="4286250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zh-CN" altLang="en-US" dirty="0"/>
          </a:p>
        </p:txBody>
      </p:sp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1557374" y="521058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后台检索系统</a:t>
            </a:r>
          </a:p>
        </p:txBody>
      </p:sp>
      <p:grpSp>
        <p:nvGrpSpPr>
          <p:cNvPr id="337923" name="组合 5"/>
          <p:cNvGrpSpPr>
            <a:grpSpLocks/>
          </p:cNvGrpSpPr>
          <p:nvPr/>
        </p:nvGrpSpPr>
        <p:grpSpPr bwMode="auto">
          <a:xfrm>
            <a:off x="468313" y="2197100"/>
            <a:ext cx="8399462" cy="3375025"/>
            <a:chOff x="467544" y="1551702"/>
            <a:chExt cx="8399856" cy="3375577"/>
          </a:xfrm>
        </p:grpSpPr>
        <p:sp>
          <p:nvSpPr>
            <p:cNvPr id="215" name="圆角矩形 214"/>
            <p:cNvSpPr/>
            <p:nvPr/>
          </p:nvSpPr>
          <p:spPr>
            <a:xfrm>
              <a:off x="4066575" y="1569168"/>
              <a:ext cx="1076375" cy="33581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218" name="直接箭头连接符 217"/>
            <p:cNvCxnSpPr/>
            <p:nvPr/>
          </p:nvCxnSpPr>
          <p:spPr>
            <a:xfrm>
              <a:off x="3458534" y="3282360"/>
              <a:ext cx="49214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1" name="圆角矩形 220"/>
            <p:cNvSpPr/>
            <p:nvPr/>
          </p:nvSpPr>
          <p:spPr>
            <a:xfrm>
              <a:off x="4147542" y="1989924"/>
              <a:ext cx="928731" cy="67956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>
                  <a:latin typeface="+mj-ea"/>
                </a:rPr>
                <a:t>SPARQL</a:t>
              </a:r>
              <a:r>
                <a:rPr lang="zh-CN" altLang="en-US" sz="1200" b="1" dirty="0">
                  <a:latin typeface="+mj-ea"/>
                </a:rPr>
                <a:t>解析</a:t>
              </a:r>
              <a:endParaRPr lang="zh-CN" altLang="en-US" sz="1200" dirty="0"/>
            </a:p>
          </p:txBody>
        </p:sp>
        <p:cxnSp>
          <p:nvCxnSpPr>
            <p:cNvPr id="224" name="直接箭头连接符 223"/>
            <p:cNvCxnSpPr/>
            <p:nvPr/>
          </p:nvCxnSpPr>
          <p:spPr>
            <a:xfrm>
              <a:off x="5196928" y="2290011"/>
              <a:ext cx="49373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5" name="直接箭头连接符 224"/>
            <p:cNvCxnSpPr/>
            <p:nvPr/>
          </p:nvCxnSpPr>
          <p:spPr>
            <a:xfrm>
              <a:off x="5196928" y="2794918"/>
              <a:ext cx="49373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6" name="直接箭头连接符 225"/>
            <p:cNvCxnSpPr/>
            <p:nvPr/>
          </p:nvCxnSpPr>
          <p:spPr>
            <a:xfrm>
              <a:off x="5196928" y="3283948"/>
              <a:ext cx="49373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7" name="直接箭头连接符 226"/>
            <p:cNvCxnSpPr/>
            <p:nvPr/>
          </p:nvCxnSpPr>
          <p:spPr>
            <a:xfrm>
              <a:off x="5196928" y="3811084"/>
              <a:ext cx="49373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28" name="直接箭头连接符 227"/>
            <p:cNvCxnSpPr/>
            <p:nvPr/>
          </p:nvCxnSpPr>
          <p:spPr>
            <a:xfrm>
              <a:off x="5196928" y="4306465"/>
              <a:ext cx="493736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29" name="圆角矩形 228"/>
            <p:cNvSpPr/>
            <p:nvPr/>
          </p:nvSpPr>
          <p:spPr>
            <a:xfrm>
              <a:off x="2337707" y="1596159"/>
              <a:ext cx="1090663" cy="3307304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0" name="圆角矩形 229"/>
            <p:cNvSpPr/>
            <p:nvPr/>
          </p:nvSpPr>
          <p:spPr>
            <a:xfrm>
              <a:off x="2385334" y="2051847"/>
              <a:ext cx="971596" cy="6589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/>
                <a:t>正排</a:t>
              </a:r>
              <a:endParaRPr lang="en-US" altLang="zh-CN" b="1" dirty="0"/>
            </a:p>
            <a:p>
              <a:pPr algn="ctr">
                <a:defRPr/>
              </a:pPr>
              <a:r>
                <a:rPr lang="zh-CN" altLang="en-US" b="1" dirty="0"/>
                <a:t>索引</a:t>
              </a:r>
              <a:endParaRPr lang="zh-CN" altLang="en-US" b="1" dirty="0"/>
            </a:p>
          </p:txBody>
        </p:sp>
        <p:sp>
          <p:nvSpPr>
            <p:cNvPr id="231" name="圆角矩形 230"/>
            <p:cNvSpPr/>
            <p:nvPr/>
          </p:nvSpPr>
          <p:spPr>
            <a:xfrm>
              <a:off x="5895461" y="1569168"/>
              <a:ext cx="1033511" cy="3358111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sp>
          <p:nvSpPr>
            <p:cNvPr id="232" name="圆角矩形 231"/>
            <p:cNvSpPr/>
            <p:nvPr/>
          </p:nvSpPr>
          <p:spPr>
            <a:xfrm>
              <a:off x="5928800" y="1854965"/>
              <a:ext cx="928731" cy="4858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推理</a:t>
              </a:r>
              <a:endParaRPr lang="zh-CN" altLang="en-US" dirty="0"/>
            </a:p>
          </p:txBody>
        </p:sp>
        <p:cxnSp>
          <p:nvCxnSpPr>
            <p:cNvPr id="243" name="直接箭头连接符 242"/>
            <p:cNvCxnSpPr/>
            <p:nvPr/>
          </p:nvCxnSpPr>
          <p:spPr>
            <a:xfrm>
              <a:off x="1631236" y="3296650"/>
              <a:ext cx="49214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44" name="直接箭头连接符 243"/>
            <p:cNvCxnSpPr/>
            <p:nvPr/>
          </p:nvCxnSpPr>
          <p:spPr>
            <a:xfrm>
              <a:off x="7059153" y="3296650"/>
              <a:ext cx="492148" cy="0"/>
            </a:xfrm>
            <a:prstGeom prst="straightConnector1">
              <a:avLst/>
            </a:prstGeom>
            <a:ln w="19050">
              <a:tailEnd type="arrow"/>
            </a:ln>
          </p:spPr>
          <p:style>
            <a:lnRef idx="1">
              <a:schemeClr val="accent5"/>
            </a:lnRef>
            <a:fillRef idx="0">
              <a:schemeClr val="accent5"/>
            </a:fillRef>
            <a:effectRef idx="0">
              <a:schemeClr val="accent5"/>
            </a:effectRef>
            <a:fontRef idx="minor">
              <a:schemeClr val="tx1"/>
            </a:fontRef>
          </p:style>
        </p:cxnSp>
        <p:sp>
          <p:nvSpPr>
            <p:cNvPr id="245" name="圆角矩形 244"/>
            <p:cNvSpPr/>
            <p:nvPr/>
          </p:nvSpPr>
          <p:spPr>
            <a:xfrm>
              <a:off x="467544" y="1596159"/>
              <a:ext cx="1054149" cy="3327944"/>
            </a:xfrm>
            <a:prstGeom prst="roundRect">
              <a:avLst/>
            </a:prstGeom>
            <a:solidFill>
              <a:schemeClr val="accent3">
                <a:lumMod val="60000"/>
                <a:lumOff val="40000"/>
              </a:schemeClr>
            </a:solidFill>
            <a:ln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dirty="0"/>
            </a:p>
          </p:txBody>
        </p:sp>
        <p:sp>
          <p:nvSpPr>
            <p:cNvPr id="256" name="圆角矩形 255"/>
            <p:cNvSpPr/>
            <p:nvPr/>
          </p:nvSpPr>
          <p:spPr>
            <a:xfrm>
              <a:off x="7714821" y="1558053"/>
              <a:ext cx="1152579" cy="3326357"/>
            </a:xfrm>
            <a:prstGeom prst="roundRect">
              <a:avLst/>
            </a:prstGeom>
            <a:ln>
              <a:prstDash val="sysDash"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 sz="2000" b="1" dirty="0"/>
            </a:p>
          </p:txBody>
        </p:sp>
        <p:sp>
          <p:nvSpPr>
            <p:cNvPr id="337946" name="TextBox 264"/>
            <p:cNvSpPr txBox="1">
              <a:spLocks noChangeArrowheads="1"/>
            </p:cNvSpPr>
            <p:nvPr/>
          </p:nvSpPr>
          <p:spPr bwMode="auto">
            <a:xfrm>
              <a:off x="7871425" y="1558293"/>
              <a:ext cx="8050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展现层</a:t>
              </a:r>
            </a:p>
          </p:txBody>
        </p:sp>
        <p:sp>
          <p:nvSpPr>
            <p:cNvPr id="266" name="圆角矩形 265"/>
            <p:cNvSpPr/>
            <p:nvPr/>
          </p:nvSpPr>
          <p:spPr>
            <a:xfrm>
              <a:off x="2394859" y="2915588"/>
              <a:ext cx="962070" cy="658920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b="1" dirty="0"/>
                <a:t>倒排</a:t>
              </a:r>
              <a:endParaRPr lang="en-US" altLang="zh-CN" b="1" dirty="0"/>
            </a:p>
            <a:p>
              <a:pPr algn="ctr">
                <a:defRPr/>
              </a:pPr>
              <a:r>
                <a:rPr lang="zh-CN" altLang="en-US" b="1" dirty="0"/>
                <a:t>索引</a:t>
              </a:r>
              <a:endParaRPr lang="zh-CN" altLang="en-US" b="1" dirty="0"/>
            </a:p>
          </p:txBody>
        </p:sp>
        <p:sp>
          <p:nvSpPr>
            <p:cNvPr id="267" name="圆角矩形 266"/>
            <p:cNvSpPr/>
            <p:nvPr/>
          </p:nvSpPr>
          <p:spPr>
            <a:xfrm>
              <a:off x="4142778" y="3749161"/>
              <a:ext cx="928732" cy="67956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zh-CN" sz="1200" b="1" dirty="0">
                  <a:latin typeface="+mj-ea"/>
                </a:rPr>
                <a:t>SPARQL</a:t>
              </a:r>
              <a:r>
                <a:rPr lang="zh-CN" altLang="en-US" sz="1200" b="1" dirty="0">
                  <a:latin typeface="+mj-ea"/>
                </a:rPr>
                <a:t>支持</a:t>
              </a:r>
              <a:endParaRPr lang="zh-CN" altLang="en-US" sz="1200" dirty="0"/>
            </a:p>
          </p:txBody>
        </p:sp>
        <p:sp>
          <p:nvSpPr>
            <p:cNvPr id="268" name="圆角矩形 267"/>
            <p:cNvSpPr/>
            <p:nvPr/>
          </p:nvSpPr>
          <p:spPr>
            <a:xfrm>
              <a:off x="4147542" y="2853665"/>
              <a:ext cx="928731" cy="679561"/>
            </a:xfrm>
            <a:prstGeom prst="round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sz="1400" b="1" dirty="0"/>
                <a:t>按属性筛选</a:t>
              </a:r>
              <a:endParaRPr lang="zh-CN" altLang="en-US" sz="1400" b="1" dirty="0"/>
            </a:p>
          </p:txBody>
        </p:sp>
        <p:sp>
          <p:nvSpPr>
            <p:cNvPr id="337950" name="TextBox 276"/>
            <p:cNvSpPr txBox="1">
              <a:spLocks noChangeArrowheads="1"/>
            </p:cNvSpPr>
            <p:nvPr/>
          </p:nvSpPr>
          <p:spPr bwMode="auto">
            <a:xfrm>
              <a:off x="2447749" y="1607383"/>
              <a:ext cx="8050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索引层</a:t>
              </a:r>
            </a:p>
          </p:txBody>
        </p:sp>
        <p:sp>
          <p:nvSpPr>
            <p:cNvPr id="337951" name="TextBox 277"/>
            <p:cNvSpPr txBox="1">
              <a:spLocks noChangeArrowheads="1"/>
            </p:cNvSpPr>
            <p:nvPr/>
          </p:nvSpPr>
          <p:spPr bwMode="auto">
            <a:xfrm>
              <a:off x="4244390" y="1590567"/>
              <a:ext cx="8050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检索层</a:t>
              </a:r>
            </a:p>
          </p:txBody>
        </p:sp>
        <p:sp>
          <p:nvSpPr>
            <p:cNvPr id="337952" name="TextBox 283"/>
            <p:cNvSpPr txBox="1">
              <a:spLocks noChangeArrowheads="1"/>
            </p:cNvSpPr>
            <p:nvPr/>
          </p:nvSpPr>
          <p:spPr bwMode="auto">
            <a:xfrm>
              <a:off x="6050170" y="1551702"/>
              <a:ext cx="805029" cy="33855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zh-CN" altLang="en-US" sz="1600" b="1">
                  <a:solidFill>
                    <a:schemeClr val="bg1"/>
                  </a:solidFill>
                </a:rPr>
                <a:t>计算层</a:t>
              </a:r>
            </a:p>
          </p:txBody>
        </p:sp>
        <p:sp>
          <p:nvSpPr>
            <p:cNvPr id="285" name="圆角矩形 284"/>
            <p:cNvSpPr/>
            <p:nvPr/>
          </p:nvSpPr>
          <p:spPr>
            <a:xfrm>
              <a:off x="5928800" y="2471015"/>
              <a:ext cx="928731" cy="4858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推荐</a:t>
              </a:r>
              <a:endParaRPr lang="zh-CN" altLang="en-US" dirty="0"/>
            </a:p>
          </p:txBody>
        </p:sp>
        <p:sp>
          <p:nvSpPr>
            <p:cNvPr id="286" name="圆角矩形 285"/>
            <p:cNvSpPr/>
            <p:nvPr/>
          </p:nvSpPr>
          <p:spPr>
            <a:xfrm>
              <a:off x="5928800" y="3039433"/>
              <a:ext cx="928731" cy="4858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预测</a:t>
              </a:r>
              <a:endParaRPr lang="zh-CN" altLang="en-US" dirty="0"/>
            </a:p>
          </p:txBody>
        </p:sp>
        <p:sp>
          <p:nvSpPr>
            <p:cNvPr id="288" name="圆角矩形 287"/>
            <p:cNvSpPr/>
            <p:nvPr/>
          </p:nvSpPr>
          <p:spPr>
            <a:xfrm>
              <a:off x="5928800" y="3633255"/>
              <a:ext cx="928731" cy="4858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统计</a:t>
              </a:r>
              <a:endParaRPr lang="zh-CN" altLang="en-US" dirty="0"/>
            </a:p>
          </p:txBody>
        </p:sp>
        <p:sp>
          <p:nvSpPr>
            <p:cNvPr id="290" name="圆角矩形 289"/>
            <p:cNvSpPr/>
            <p:nvPr/>
          </p:nvSpPr>
          <p:spPr>
            <a:xfrm>
              <a:off x="5943088" y="4214375"/>
              <a:ext cx="928732" cy="485854"/>
            </a:xfrm>
            <a:prstGeom prst="roundRect">
              <a:avLst/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zh-CN" altLang="en-US" dirty="0"/>
                <a:t>排序</a:t>
              </a:r>
              <a:endParaRPr lang="zh-CN" altLang="en-US" dirty="0"/>
            </a:p>
          </p:txBody>
        </p:sp>
      </p:grpSp>
      <p:sp>
        <p:nvSpPr>
          <p:cNvPr id="269" name="圆角矩形 268"/>
          <p:cNvSpPr/>
          <p:nvPr/>
        </p:nvSpPr>
        <p:spPr>
          <a:xfrm>
            <a:off x="2395538" y="4484688"/>
            <a:ext cx="962025" cy="658812"/>
          </a:xfrm>
          <a:prstGeom prst="roundRect">
            <a:avLst/>
          </a:prstGeom>
          <a:solidFill>
            <a:schemeClr val="accent6">
              <a:lumMod val="75000"/>
            </a:schemeClr>
          </a:solidFill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zh-CN" altLang="en-US" b="1" dirty="0"/>
              <a:t>本体</a:t>
            </a:r>
            <a:endParaRPr lang="zh-CN" altLang="en-US" b="1" dirty="0"/>
          </a:p>
        </p:txBody>
      </p:sp>
      <p:pic>
        <p:nvPicPr>
          <p:cNvPr id="337925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00063" y="3255963"/>
            <a:ext cx="722312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37926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74713" y="3279775"/>
            <a:ext cx="723900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75" name="矩形 274"/>
          <p:cNvSpPr/>
          <p:nvPr/>
        </p:nvSpPr>
        <p:spPr>
          <a:xfrm>
            <a:off x="325438" y="4179888"/>
            <a:ext cx="1347787" cy="306387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+mj-ea"/>
                <a:ea typeface="+mj-ea"/>
              </a:rPr>
              <a:t>知立方数据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337928" name="内容占位符 3" descr="刘德华 .jpg"/>
          <p:cNvPicPr>
            <a:picLocks noGrp="1" noChangeAspect="1"/>
          </p:cNvPicPr>
          <p:nvPr>
            <p:ph idx="1"/>
          </p:nvPr>
        </p:nvPicPr>
        <p:blipFill>
          <a:blip r:embed="rId4"/>
          <a:srcRect/>
          <a:stretch>
            <a:fillRect/>
          </a:stretch>
        </p:blipFill>
        <p:spPr>
          <a:xfrm>
            <a:off x="7812088" y="2706688"/>
            <a:ext cx="1030287" cy="2343150"/>
          </a:xfrm>
        </p:spPr>
      </p:pic>
      <p:sp>
        <p:nvSpPr>
          <p:cNvPr id="337929" name="TextBox 44"/>
          <p:cNvSpPr txBox="1">
            <a:spLocks noChangeArrowheads="1"/>
          </p:cNvSpPr>
          <p:nvPr/>
        </p:nvSpPr>
        <p:spPr bwMode="auto">
          <a:xfrm>
            <a:off x="2214563" y="1571625"/>
            <a:ext cx="1979612" cy="523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sz="2800"/>
              <a:t>图检索系统</a:t>
            </a:r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肘形连接符 474"/>
          <p:cNvCxnSpPr/>
          <p:nvPr/>
        </p:nvCxnSpPr>
        <p:spPr>
          <a:xfrm flipV="1">
            <a:off x="6069013" y="2862263"/>
            <a:ext cx="1279525" cy="360362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2" name="肘形连接符 471"/>
          <p:cNvCxnSpPr>
            <a:stCxn id="340087" idx="3"/>
            <a:endCxn id="463" idx="2"/>
          </p:cNvCxnSpPr>
          <p:nvPr/>
        </p:nvCxnSpPr>
        <p:spPr>
          <a:xfrm flipV="1">
            <a:off x="7134225" y="2616200"/>
            <a:ext cx="998538" cy="606425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8" name="直接箭头连接符 467"/>
          <p:cNvCxnSpPr>
            <a:stCxn id="340088" idx="0"/>
          </p:cNvCxnSpPr>
          <p:nvPr/>
        </p:nvCxnSpPr>
        <p:spPr>
          <a:xfrm flipV="1">
            <a:off x="6561138" y="2792413"/>
            <a:ext cx="1587" cy="2159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V="1">
            <a:off x="5026025" y="3552825"/>
            <a:ext cx="0" cy="23336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/>
          <p:nvPr/>
        </p:nvCxnSpPr>
        <p:spPr>
          <a:xfrm flipV="1">
            <a:off x="6337300" y="54117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9974" name="Picture 4" descr="pc-us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908050"/>
            <a:ext cx="11207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35"/>
          <p:cNvSpPr>
            <a:spLocks noChangeArrowheads="1"/>
          </p:cNvSpPr>
          <p:nvPr/>
        </p:nvSpPr>
        <p:spPr bwMode="gray">
          <a:xfrm>
            <a:off x="4067175" y="2143125"/>
            <a:ext cx="1511300" cy="307975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339976" name="组合 41"/>
          <p:cNvGrpSpPr>
            <a:grpSpLocks/>
          </p:cNvGrpSpPr>
          <p:nvPr/>
        </p:nvGrpSpPr>
        <p:grpSpPr bwMode="auto">
          <a:xfrm>
            <a:off x="2124075" y="5157788"/>
            <a:ext cx="1182688" cy="727075"/>
            <a:chOff x="3373438" y="4165600"/>
            <a:chExt cx="2273300" cy="568124"/>
          </a:xfrm>
        </p:grpSpPr>
        <p:grpSp>
          <p:nvGrpSpPr>
            <p:cNvPr id="340129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40131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32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" name="Text Box 34"/>
            <p:cNvSpPr txBox="1">
              <a:spLocks noChangeArrowheads="1"/>
            </p:cNvSpPr>
            <p:nvPr/>
          </p:nvSpPr>
          <p:spPr bwMode="white">
            <a:xfrm>
              <a:off x="3403952" y="4218939"/>
              <a:ext cx="2200066" cy="514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半结构化信息抽取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9977" name="组合 62"/>
          <p:cNvGrpSpPr>
            <a:grpSpLocks/>
          </p:cNvGrpSpPr>
          <p:nvPr/>
        </p:nvGrpSpPr>
        <p:grpSpPr bwMode="auto">
          <a:xfrm>
            <a:off x="287338" y="5229225"/>
            <a:ext cx="1447800" cy="628650"/>
            <a:chOff x="2732152" y="1497626"/>
            <a:chExt cx="1447800" cy="628650"/>
          </a:xfrm>
        </p:grpSpPr>
        <p:pic>
          <p:nvPicPr>
            <p:cNvPr id="340127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矩形 60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半结构化数据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pic>
        <p:nvPicPr>
          <p:cNvPr id="339978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813" y="4483100"/>
            <a:ext cx="1447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66"/>
          <p:cNvSpPr/>
          <p:nvPr/>
        </p:nvSpPr>
        <p:spPr>
          <a:xfrm>
            <a:off x="277813" y="4667250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结构化数据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39980" name="组合 69"/>
          <p:cNvGrpSpPr>
            <a:grpSpLocks/>
          </p:cNvGrpSpPr>
          <p:nvPr/>
        </p:nvGrpSpPr>
        <p:grpSpPr bwMode="auto">
          <a:xfrm>
            <a:off x="258763" y="6073775"/>
            <a:ext cx="1447800" cy="628650"/>
            <a:chOff x="2732152" y="1497626"/>
            <a:chExt cx="1447800" cy="628650"/>
          </a:xfrm>
        </p:grpSpPr>
        <p:pic>
          <p:nvPicPr>
            <p:cNvPr id="34012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矩形 71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文本</a:t>
              </a:r>
              <a:r>
                <a:rPr lang="zh-CN" altLang="en-US" sz="1400" b="1" dirty="0">
                  <a:latin typeface="+mj-ea"/>
                  <a:ea typeface="+mj-ea"/>
                </a:rPr>
                <a:t>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cxnSp>
        <p:nvCxnSpPr>
          <p:cNvPr id="65" name="肘形连接符 64"/>
          <p:cNvCxnSpPr>
            <a:stCxn id="66" idx="3"/>
            <a:endCxn id="340117" idx="0"/>
          </p:cNvCxnSpPr>
          <p:nvPr/>
        </p:nvCxnSpPr>
        <p:spPr>
          <a:xfrm>
            <a:off x="1725613" y="4797425"/>
            <a:ext cx="2543175" cy="296863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982" name="Group 14"/>
          <p:cNvGrpSpPr>
            <a:grpSpLocks/>
          </p:cNvGrpSpPr>
          <p:nvPr/>
        </p:nvGrpSpPr>
        <p:grpSpPr bwMode="auto">
          <a:xfrm>
            <a:off x="4422775" y="6245225"/>
            <a:ext cx="925513" cy="396875"/>
            <a:chOff x="3964" y="2071"/>
            <a:chExt cx="1484" cy="330"/>
          </a:xfrm>
        </p:grpSpPr>
        <p:sp>
          <p:nvSpPr>
            <p:cNvPr id="340123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40124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00" name="Text Box 34"/>
          <p:cNvSpPr txBox="1">
            <a:spLocks noChangeArrowheads="1"/>
          </p:cNvSpPr>
          <p:nvPr/>
        </p:nvSpPr>
        <p:spPr bwMode="white">
          <a:xfrm>
            <a:off x="4360863" y="629443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实体对齐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9984" name="组合 233"/>
          <p:cNvGrpSpPr>
            <a:grpSpLocks/>
          </p:cNvGrpSpPr>
          <p:nvPr/>
        </p:nvGrpSpPr>
        <p:grpSpPr bwMode="auto">
          <a:xfrm>
            <a:off x="5259388" y="5065713"/>
            <a:ext cx="1189037" cy="779462"/>
            <a:chOff x="3373438" y="4165597"/>
            <a:chExt cx="2273300" cy="536575"/>
          </a:xfrm>
        </p:grpSpPr>
        <p:grpSp>
          <p:nvGrpSpPr>
            <p:cNvPr id="340119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40121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22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36" name="Text Box 34"/>
            <p:cNvSpPr txBox="1">
              <a:spLocks noChangeArrowheads="1"/>
            </p:cNvSpPr>
            <p:nvPr/>
          </p:nvSpPr>
          <p:spPr bwMode="white">
            <a:xfrm>
              <a:off x="3403789" y="4255208"/>
              <a:ext cx="2197423" cy="40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推理补充数据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39985" name="Group 14"/>
          <p:cNvGrpSpPr>
            <a:grpSpLocks/>
          </p:cNvGrpSpPr>
          <p:nvPr/>
        </p:nvGrpSpPr>
        <p:grpSpPr bwMode="auto">
          <a:xfrm>
            <a:off x="3716338" y="5094288"/>
            <a:ext cx="1104900" cy="787400"/>
            <a:chOff x="3964" y="2071"/>
            <a:chExt cx="1484" cy="330"/>
          </a:xfrm>
        </p:grpSpPr>
        <p:sp>
          <p:nvSpPr>
            <p:cNvPr id="340117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40118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42" name="Text Box 34"/>
          <p:cNvSpPr txBox="1">
            <a:spLocks noChangeArrowheads="1"/>
          </p:cNvSpPr>
          <p:nvPr/>
        </p:nvSpPr>
        <p:spPr bwMode="white">
          <a:xfrm>
            <a:off x="3752850" y="5207000"/>
            <a:ext cx="1068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异构数据整合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>
            <a:off x="4602163" y="5884863"/>
            <a:ext cx="0" cy="3016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>
            <a:endCxn id="340091" idx="1"/>
          </p:cNvCxnSpPr>
          <p:nvPr/>
        </p:nvCxnSpPr>
        <p:spPr>
          <a:xfrm>
            <a:off x="2484438" y="2598738"/>
            <a:ext cx="333375" cy="1905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39989" name="组合 278"/>
          <p:cNvGrpSpPr>
            <a:grpSpLocks/>
          </p:cNvGrpSpPr>
          <p:nvPr/>
        </p:nvGrpSpPr>
        <p:grpSpPr bwMode="auto">
          <a:xfrm>
            <a:off x="6727825" y="5021263"/>
            <a:ext cx="1189038" cy="781050"/>
            <a:chOff x="3373438" y="4165597"/>
            <a:chExt cx="2273300" cy="536575"/>
          </a:xfrm>
        </p:grpSpPr>
        <p:grpSp>
          <p:nvGrpSpPr>
            <p:cNvPr id="340113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340115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16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81" name="Text Box 34"/>
            <p:cNvSpPr txBox="1">
              <a:spLocks noChangeArrowheads="1"/>
            </p:cNvSpPr>
            <p:nvPr/>
          </p:nvSpPr>
          <p:spPr bwMode="white">
            <a:xfrm>
              <a:off x="3403789" y="4255026"/>
              <a:ext cx="2197421" cy="40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重要度计算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7" name="直接箭头连接符 286"/>
          <p:cNvCxnSpPr>
            <a:endCxn id="340117" idx="1"/>
          </p:cNvCxnSpPr>
          <p:nvPr/>
        </p:nvCxnSpPr>
        <p:spPr>
          <a:xfrm flipV="1">
            <a:off x="3306763" y="54879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/>
          <p:nvPr/>
        </p:nvCxnSpPr>
        <p:spPr>
          <a:xfrm flipV="1">
            <a:off x="1697038" y="55006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/>
          <p:nvPr/>
        </p:nvCxnSpPr>
        <p:spPr>
          <a:xfrm flipV="1">
            <a:off x="4821238" y="54610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993" name="组合 294"/>
          <p:cNvGrpSpPr>
            <a:grpSpLocks/>
          </p:cNvGrpSpPr>
          <p:nvPr/>
        </p:nvGrpSpPr>
        <p:grpSpPr bwMode="auto">
          <a:xfrm>
            <a:off x="2124075" y="6046788"/>
            <a:ext cx="1182688" cy="687387"/>
            <a:chOff x="3373438" y="4165600"/>
            <a:chExt cx="2273300" cy="536575"/>
          </a:xfrm>
        </p:grpSpPr>
        <p:grpSp>
          <p:nvGrpSpPr>
            <p:cNvPr id="340109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40111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12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97" name="Text Box 34"/>
            <p:cNvSpPr txBox="1">
              <a:spLocks noChangeArrowheads="1"/>
            </p:cNvSpPr>
            <p:nvPr/>
          </p:nvSpPr>
          <p:spPr bwMode="white">
            <a:xfrm>
              <a:off x="3403952" y="4218885"/>
              <a:ext cx="2200066" cy="45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实体抽取属性抽取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00" name="直接箭头连接符 299"/>
          <p:cNvCxnSpPr/>
          <p:nvPr/>
        </p:nvCxnSpPr>
        <p:spPr>
          <a:xfrm flipV="1">
            <a:off x="1697038" y="63754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肘形连接符 300"/>
          <p:cNvCxnSpPr>
            <a:stCxn id="340111" idx="3"/>
            <a:endCxn id="340117" idx="2"/>
          </p:cNvCxnSpPr>
          <p:nvPr/>
        </p:nvCxnSpPr>
        <p:spPr>
          <a:xfrm flipV="1">
            <a:off x="3306763" y="5881688"/>
            <a:ext cx="962025" cy="50958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9996" name="Group 14"/>
          <p:cNvGrpSpPr>
            <a:grpSpLocks/>
          </p:cNvGrpSpPr>
          <p:nvPr/>
        </p:nvGrpSpPr>
        <p:grpSpPr bwMode="auto">
          <a:xfrm>
            <a:off x="5570538" y="6242050"/>
            <a:ext cx="1155700" cy="395288"/>
            <a:chOff x="3964" y="2071"/>
            <a:chExt cx="1484" cy="330"/>
          </a:xfrm>
        </p:grpSpPr>
        <p:sp>
          <p:nvSpPr>
            <p:cNvPr id="340107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40108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0" name="Text Box 34"/>
          <p:cNvSpPr txBox="1">
            <a:spLocks noChangeArrowheads="1"/>
          </p:cNvSpPr>
          <p:nvPr/>
        </p:nvSpPr>
        <p:spPr bwMode="white">
          <a:xfrm>
            <a:off x="5589588" y="6308725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属性值决策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39998" name="Group 14"/>
          <p:cNvGrpSpPr>
            <a:grpSpLocks/>
          </p:cNvGrpSpPr>
          <p:nvPr/>
        </p:nvGrpSpPr>
        <p:grpSpPr bwMode="auto">
          <a:xfrm>
            <a:off x="6908800" y="6226175"/>
            <a:ext cx="925513" cy="396875"/>
            <a:chOff x="3964" y="2071"/>
            <a:chExt cx="1484" cy="330"/>
          </a:xfrm>
        </p:grpSpPr>
        <p:sp>
          <p:nvSpPr>
            <p:cNvPr id="340105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340106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4" name="Text Box 34"/>
          <p:cNvSpPr txBox="1">
            <a:spLocks noChangeArrowheads="1"/>
          </p:cNvSpPr>
          <p:nvPr/>
        </p:nvSpPr>
        <p:spPr bwMode="white">
          <a:xfrm>
            <a:off x="6846888" y="627538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关系建立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6" name="直接箭头连接符 315"/>
          <p:cNvCxnSpPr>
            <a:stCxn id="200" idx="3"/>
            <a:endCxn id="340107" idx="1"/>
          </p:cNvCxnSpPr>
          <p:nvPr/>
        </p:nvCxnSpPr>
        <p:spPr>
          <a:xfrm flipV="1">
            <a:off x="5407025" y="6438900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/>
          <p:cNvCxnSpPr/>
          <p:nvPr/>
        </p:nvCxnSpPr>
        <p:spPr>
          <a:xfrm flipV="1">
            <a:off x="6759575" y="6410325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0002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1388" y="3617913"/>
            <a:ext cx="7239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40003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7625" y="3641725"/>
            <a:ext cx="7223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" name="矩形 322"/>
          <p:cNvSpPr/>
          <p:nvPr/>
        </p:nvSpPr>
        <p:spPr>
          <a:xfrm>
            <a:off x="5889625" y="4344988"/>
            <a:ext cx="13462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知立方数据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324" name="肘形连接符 323"/>
          <p:cNvCxnSpPr>
            <a:stCxn id="340116" idx="0"/>
            <a:endCxn id="322" idx="3"/>
          </p:cNvCxnSpPr>
          <p:nvPr/>
        </p:nvCxnSpPr>
        <p:spPr>
          <a:xfrm rot="16200000" flipV="1">
            <a:off x="6687344" y="4436269"/>
            <a:ext cx="1065213" cy="200025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0006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7675" y="3413125"/>
            <a:ext cx="7207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340007" name="组合 328"/>
          <p:cNvGrpSpPr>
            <a:grpSpLocks/>
          </p:cNvGrpSpPr>
          <p:nvPr/>
        </p:nvGrpSpPr>
        <p:grpSpPr bwMode="auto">
          <a:xfrm>
            <a:off x="339725" y="3533775"/>
            <a:ext cx="1184275" cy="776288"/>
            <a:chOff x="3373438" y="4165600"/>
            <a:chExt cx="2273300" cy="606213"/>
          </a:xfrm>
        </p:grpSpPr>
        <p:grpSp>
          <p:nvGrpSpPr>
            <p:cNvPr id="340101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340103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04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31" name="Text Box 34"/>
            <p:cNvSpPr txBox="1">
              <a:spLocks noChangeArrowheads="1"/>
            </p:cNvSpPr>
            <p:nvPr/>
          </p:nvSpPr>
          <p:spPr bwMode="white">
            <a:xfrm>
              <a:off x="3403911" y="4218907"/>
              <a:ext cx="2200164" cy="552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本体</a:t>
              </a:r>
              <a:endPara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生成系统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4" name="直接箭头连接符 333"/>
          <p:cNvCxnSpPr/>
          <p:nvPr/>
        </p:nvCxnSpPr>
        <p:spPr>
          <a:xfrm>
            <a:off x="1741488" y="3895725"/>
            <a:ext cx="11398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flipH="1">
            <a:off x="2760663" y="4394200"/>
            <a:ext cx="587375" cy="73660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3511550" y="4478338"/>
            <a:ext cx="463550" cy="54292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endCxn id="340121" idx="0"/>
          </p:cNvCxnSpPr>
          <p:nvPr/>
        </p:nvCxnSpPr>
        <p:spPr>
          <a:xfrm>
            <a:off x="3787775" y="4478338"/>
            <a:ext cx="2065338" cy="5873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328" idx="2"/>
          </p:cNvCxnSpPr>
          <p:nvPr/>
        </p:nvCxnSpPr>
        <p:spPr>
          <a:xfrm flipH="1">
            <a:off x="2978150" y="4529138"/>
            <a:ext cx="322263" cy="1506537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 Box 34"/>
          <p:cNvSpPr txBox="1">
            <a:spLocks noChangeArrowheads="1"/>
          </p:cNvSpPr>
          <p:nvPr/>
        </p:nvSpPr>
        <p:spPr bwMode="white">
          <a:xfrm>
            <a:off x="4427538" y="3778250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索引生成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56" name="直接箭头连接符 355"/>
          <p:cNvCxnSpPr/>
          <p:nvPr/>
        </p:nvCxnSpPr>
        <p:spPr>
          <a:xfrm flipH="1">
            <a:off x="5581650" y="3954463"/>
            <a:ext cx="49053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 Box 34"/>
          <p:cNvSpPr txBox="1">
            <a:spLocks noChangeArrowheads="1"/>
          </p:cNvSpPr>
          <p:nvPr/>
        </p:nvSpPr>
        <p:spPr bwMode="white">
          <a:xfrm>
            <a:off x="4445000" y="3057525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检索系统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340016" name="组合 222"/>
          <p:cNvGrpSpPr>
            <a:grpSpLocks/>
          </p:cNvGrpSpPr>
          <p:nvPr/>
        </p:nvGrpSpPr>
        <p:grpSpPr bwMode="auto">
          <a:xfrm>
            <a:off x="107950" y="2360613"/>
            <a:ext cx="1146175" cy="536575"/>
            <a:chOff x="417770" y="1919150"/>
            <a:chExt cx="2273300" cy="536575"/>
          </a:xfrm>
        </p:grpSpPr>
        <p:grpSp>
          <p:nvGrpSpPr>
            <p:cNvPr id="340097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40099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100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74" name="Text Box 30"/>
            <p:cNvSpPr txBox="1">
              <a:spLocks noChangeArrowheads="1"/>
            </p:cNvSpPr>
            <p:nvPr/>
          </p:nvSpPr>
          <p:spPr bwMode="white">
            <a:xfrm>
              <a:off x="458703" y="2009637"/>
              <a:ext cx="2200881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实体识别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8" name="矩形 327"/>
          <p:cNvSpPr/>
          <p:nvPr/>
        </p:nvSpPr>
        <p:spPr>
          <a:xfrm>
            <a:off x="2627313" y="4221163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本体库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340018" name="组合 390"/>
          <p:cNvGrpSpPr>
            <a:grpSpLocks/>
          </p:cNvGrpSpPr>
          <p:nvPr/>
        </p:nvGrpSpPr>
        <p:grpSpPr bwMode="auto">
          <a:xfrm>
            <a:off x="1465263" y="2349500"/>
            <a:ext cx="1146175" cy="608013"/>
            <a:chOff x="417770" y="1930532"/>
            <a:chExt cx="2273300" cy="608681"/>
          </a:xfrm>
        </p:grpSpPr>
        <p:grpSp>
          <p:nvGrpSpPr>
            <p:cNvPr id="340093" name="Group 11"/>
            <p:cNvGrpSpPr>
              <a:grpSpLocks/>
            </p:cNvGrpSpPr>
            <p:nvPr/>
          </p:nvGrpSpPr>
          <p:grpSpPr bwMode="auto">
            <a:xfrm>
              <a:off x="417770" y="1930532"/>
              <a:ext cx="2273300" cy="536575"/>
              <a:chOff x="3964" y="2078"/>
              <a:chExt cx="1484" cy="330"/>
            </a:xfrm>
          </p:grpSpPr>
          <p:sp>
            <p:nvSpPr>
              <p:cNvPr id="340095" name="AutoShape 12"/>
              <p:cNvSpPr>
                <a:spLocks noChangeArrowheads="1"/>
              </p:cNvSpPr>
              <p:nvPr/>
            </p:nvSpPr>
            <p:spPr bwMode="gray">
              <a:xfrm>
                <a:off x="3964" y="2078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96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3" name="Text Box 30"/>
            <p:cNvSpPr txBox="1">
              <a:spLocks noChangeArrowheads="1"/>
            </p:cNvSpPr>
            <p:nvPr/>
          </p:nvSpPr>
          <p:spPr bwMode="white">
            <a:xfrm>
              <a:off x="458701" y="1954371"/>
              <a:ext cx="2200883" cy="584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Pattern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挖掘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0019" name="组合 395"/>
          <p:cNvGrpSpPr>
            <a:grpSpLocks/>
          </p:cNvGrpSpPr>
          <p:nvPr/>
        </p:nvGrpSpPr>
        <p:grpSpPr bwMode="auto">
          <a:xfrm>
            <a:off x="2817813" y="2349500"/>
            <a:ext cx="1146175" cy="536575"/>
            <a:chOff x="417770" y="1919150"/>
            <a:chExt cx="2273300" cy="536575"/>
          </a:xfrm>
        </p:grpSpPr>
        <p:grpSp>
          <p:nvGrpSpPr>
            <p:cNvPr id="340089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340091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92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8" name="Text Box 30"/>
            <p:cNvSpPr txBox="1">
              <a:spLocks noChangeArrowheads="1"/>
            </p:cNvSpPr>
            <p:nvPr/>
          </p:nvSpPr>
          <p:spPr bwMode="white">
            <a:xfrm>
              <a:off x="458701" y="2009638"/>
              <a:ext cx="220088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标签消岐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09" name="直接箭头连接符 408"/>
          <p:cNvCxnSpPr/>
          <p:nvPr/>
        </p:nvCxnSpPr>
        <p:spPr>
          <a:xfrm flipH="1">
            <a:off x="677863" y="1928813"/>
            <a:ext cx="4762" cy="385762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6" name="肘形连接符 3085"/>
          <p:cNvCxnSpPr>
            <a:stCxn id="340091" idx="3"/>
            <a:endCxn id="364" idx="0"/>
          </p:cNvCxnSpPr>
          <p:nvPr/>
        </p:nvCxnSpPr>
        <p:spPr>
          <a:xfrm>
            <a:off x="3963988" y="2617788"/>
            <a:ext cx="1033462" cy="349250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2" name="矩形 411"/>
          <p:cNvSpPr/>
          <p:nvPr/>
        </p:nvSpPr>
        <p:spPr>
          <a:xfrm>
            <a:off x="3821113" y="2143125"/>
            <a:ext cx="20462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SPARQL</a:t>
            </a:r>
            <a:r>
              <a:rPr lang="zh-CN" altLang="en-US" sz="1400" b="1" dirty="0">
                <a:latin typeface="+mj-ea"/>
                <a:ea typeface="+mj-ea"/>
              </a:rPr>
              <a:t>查询语句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413" name="直接连接符 412"/>
          <p:cNvCxnSpPr/>
          <p:nvPr/>
        </p:nvCxnSpPr>
        <p:spPr>
          <a:xfrm flipH="1" flipV="1">
            <a:off x="809625" y="2987675"/>
            <a:ext cx="2168525" cy="7270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096" idx="0"/>
          </p:cNvCxnSpPr>
          <p:nvPr/>
        </p:nvCxnSpPr>
        <p:spPr>
          <a:xfrm flipV="1">
            <a:off x="3348038" y="2957513"/>
            <a:ext cx="163512" cy="455612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endCxn id="353" idx="1"/>
          </p:cNvCxnSpPr>
          <p:nvPr/>
        </p:nvCxnSpPr>
        <p:spPr>
          <a:xfrm>
            <a:off x="3708400" y="3954463"/>
            <a:ext cx="719138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肘形连接符 428"/>
          <p:cNvCxnSpPr>
            <a:stCxn id="364" idx="3"/>
            <a:endCxn id="425" idx="1"/>
          </p:cNvCxnSpPr>
          <p:nvPr/>
        </p:nvCxnSpPr>
        <p:spPr>
          <a:xfrm flipV="1">
            <a:off x="5548313" y="3232150"/>
            <a:ext cx="463550" cy="1588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0027" name="组合 3098"/>
          <p:cNvGrpSpPr>
            <a:grpSpLocks/>
          </p:cNvGrpSpPr>
          <p:nvPr/>
        </p:nvGrpSpPr>
        <p:grpSpPr bwMode="auto">
          <a:xfrm>
            <a:off x="5991225" y="2979738"/>
            <a:ext cx="1143000" cy="485775"/>
            <a:chOff x="5889453" y="1339724"/>
            <a:chExt cx="2273300" cy="536575"/>
          </a:xfrm>
        </p:grpSpPr>
        <p:grpSp>
          <p:nvGrpSpPr>
            <p:cNvPr id="34008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87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88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0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3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排序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0028" name="组合 442"/>
          <p:cNvGrpSpPr>
            <a:grpSpLocks/>
          </p:cNvGrpSpPr>
          <p:nvPr/>
        </p:nvGrpSpPr>
        <p:grpSpPr bwMode="auto">
          <a:xfrm>
            <a:off x="5991225" y="2208213"/>
            <a:ext cx="736600" cy="485775"/>
            <a:chOff x="5889453" y="1339724"/>
            <a:chExt cx="2273300" cy="536575"/>
          </a:xfrm>
        </p:grpSpPr>
        <p:grpSp>
          <p:nvGrpSpPr>
            <p:cNvPr id="340081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83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84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5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0029" name="组合 455"/>
          <p:cNvGrpSpPr>
            <a:grpSpLocks/>
          </p:cNvGrpSpPr>
          <p:nvPr/>
        </p:nvGrpSpPr>
        <p:grpSpPr bwMode="auto">
          <a:xfrm>
            <a:off x="6867525" y="2208213"/>
            <a:ext cx="736600" cy="485775"/>
            <a:chOff x="5889453" y="1339724"/>
            <a:chExt cx="2273300" cy="536575"/>
          </a:xfrm>
        </p:grpSpPr>
        <p:grpSp>
          <p:nvGrpSpPr>
            <p:cNvPr id="340077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79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80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58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0030" name="组合 460"/>
          <p:cNvGrpSpPr>
            <a:grpSpLocks/>
          </p:cNvGrpSpPr>
          <p:nvPr/>
        </p:nvGrpSpPr>
        <p:grpSpPr bwMode="auto">
          <a:xfrm>
            <a:off x="7740650" y="2205038"/>
            <a:ext cx="792163" cy="485775"/>
            <a:chOff x="5889453" y="1339724"/>
            <a:chExt cx="2273300" cy="536575"/>
          </a:xfrm>
        </p:grpSpPr>
        <p:grpSp>
          <p:nvGrpSpPr>
            <p:cNvPr id="340073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75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76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3" name="Text Box 31"/>
            <p:cNvSpPr txBox="1">
              <a:spLocks noChangeArrowheads="1"/>
            </p:cNvSpPr>
            <p:nvPr/>
          </p:nvSpPr>
          <p:spPr bwMode="white">
            <a:xfrm>
              <a:off x="5916787" y="1420386"/>
              <a:ext cx="2200409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统计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1" name="AutoShape 35"/>
          <p:cNvSpPr>
            <a:spLocks noChangeArrowheads="1"/>
          </p:cNvSpPr>
          <p:nvPr/>
        </p:nvSpPr>
        <p:spPr bwMode="gray">
          <a:xfrm>
            <a:off x="61913" y="1698625"/>
            <a:ext cx="1509712" cy="3079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83" name="矩形 482"/>
          <p:cNvSpPr/>
          <p:nvPr/>
        </p:nvSpPr>
        <p:spPr>
          <a:xfrm>
            <a:off x="-188913" y="1698625"/>
            <a:ext cx="204628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Query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1322379" y="521058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整体架构图</a:t>
            </a:r>
          </a:p>
        </p:txBody>
      </p:sp>
      <p:grpSp>
        <p:nvGrpSpPr>
          <p:cNvPr id="34" name="组合 486"/>
          <p:cNvGrpSpPr/>
          <p:nvPr/>
        </p:nvGrpSpPr>
        <p:grpSpPr>
          <a:xfrm>
            <a:off x="6148856" y="1325335"/>
            <a:ext cx="2209339" cy="485794"/>
            <a:chOff x="5889453" y="1339724"/>
            <a:chExt cx="2273300" cy="536575"/>
          </a:xfrm>
          <a:solidFill>
            <a:schemeClr val="accent6">
              <a:lumMod val="75000"/>
            </a:schemeClr>
          </a:solidFill>
        </p:grpSpPr>
        <p:grpSp>
          <p:nvGrpSpPr>
            <p:cNvPr id="3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  <a:grpFill/>
          </p:grpSpPr>
          <p:sp>
            <p:nvSpPr>
              <p:cNvPr id="490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grpFill/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  <p:sp>
            <p:nvSpPr>
              <p:cNvPr id="491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</p:grpSp>
        <p:sp>
          <p:nvSpPr>
            <p:cNvPr id="489" name="Text Box 31"/>
            <p:cNvSpPr txBox="1">
              <a:spLocks noChangeArrowheads="1"/>
            </p:cNvSpPr>
            <p:nvPr/>
          </p:nvSpPr>
          <p:spPr bwMode="white">
            <a:xfrm>
              <a:off x="5916442" y="1420687"/>
              <a:ext cx="2200276" cy="3739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展现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93" name="直接箭头连接符 492"/>
          <p:cNvCxnSpPr/>
          <p:nvPr/>
        </p:nvCxnSpPr>
        <p:spPr>
          <a:xfrm flipH="1" flipV="1">
            <a:off x="8101013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0" name="直接箭头连接符 509"/>
          <p:cNvCxnSpPr/>
          <p:nvPr/>
        </p:nvCxnSpPr>
        <p:spPr>
          <a:xfrm flipH="1" flipV="1">
            <a:off x="644842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1" name="直接箭头连接符 510"/>
          <p:cNvCxnSpPr/>
          <p:nvPr/>
        </p:nvCxnSpPr>
        <p:spPr>
          <a:xfrm flipH="1" flipV="1">
            <a:off x="731837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2" name="直接箭头连接符 511"/>
          <p:cNvCxnSpPr>
            <a:stCxn id="490" idx="1"/>
          </p:cNvCxnSpPr>
          <p:nvPr/>
        </p:nvCxnSpPr>
        <p:spPr>
          <a:xfrm flipH="1" flipV="1">
            <a:off x="5510213" y="1568450"/>
            <a:ext cx="638175" cy="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340039" name="组合 515"/>
          <p:cNvGrpSpPr>
            <a:grpSpLocks/>
          </p:cNvGrpSpPr>
          <p:nvPr/>
        </p:nvGrpSpPr>
        <p:grpSpPr bwMode="auto">
          <a:xfrm>
            <a:off x="3324225" y="620713"/>
            <a:ext cx="2024063" cy="1271587"/>
            <a:chOff x="614236" y="2105021"/>
            <a:chExt cx="8029730" cy="3967185"/>
          </a:xfrm>
        </p:grpSpPr>
        <p:pic>
          <p:nvPicPr>
            <p:cNvPr id="340050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57752" y="3714752"/>
              <a:ext cx="71437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340051" name="组合 517"/>
            <p:cNvGrpSpPr>
              <a:grpSpLocks/>
            </p:cNvGrpSpPr>
            <p:nvPr/>
          </p:nvGrpSpPr>
          <p:grpSpPr bwMode="auto">
            <a:xfrm>
              <a:off x="614236" y="2105021"/>
              <a:ext cx="8029730" cy="3967185"/>
              <a:chOff x="614236" y="2105021"/>
              <a:chExt cx="8029730" cy="3967185"/>
            </a:xfrm>
          </p:grpSpPr>
          <p:grpSp>
            <p:nvGrpSpPr>
              <p:cNvPr id="340052" name="组合 518"/>
              <p:cNvGrpSpPr>
                <a:grpSpLocks/>
              </p:cNvGrpSpPr>
              <p:nvPr/>
            </p:nvGrpSpPr>
            <p:grpSpPr bwMode="auto">
              <a:xfrm>
                <a:off x="642921" y="2105021"/>
                <a:ext cx="8001045" cy="3967185"/>
                <a:chOff x="642921" y="2105021"/>
                <a:chExt cx="8001045" cy="3967185"/>
              </a:xfrm>
            </p:grpSpPr>
            <p:cxnSp>
              <p:nvCxnSpPr>
                <p:cNvPr id="523" name="曲线连接符 522"/>
                <p:cNvCxnSpPr>
                  <a:stCxn id="527" idx="2"/>
                  <a:endCxn id="529" idx="0"/>
                </p:cNvCxnSpPr>
                <p:nvPr/>
              </p:nvCxnSpPr>
              <p:spPr>
                <a:xfrm rot="5400000">
                  <a:off x="1500876" y="4751227"/>
                  <a:ext cx="500230" cy="6360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曲线连接符 523"/>
                <p:cNvCxnSpPr>
                  <a:stCxn id="527" idx="2"/>
                  <a:endCxn id="528" idx="0"/>
                </p:cNvCxnSpPr>
                <p:nvPr/>
              </p:nvCxnSpPr>
              <p:spPr>
                <a:xfrm rot="16200000" flipH="1">
                  <a:off x="2275511" y="4612675"/>
                  <a:ext cx="500230" cy="9131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340058" name="组合 524"/>
                <p:cNvGrpSpPr>
                  <a:grpSpLocks/>
                </p:cNvGrpSpPr>
                <p:nvPr/>
              </p:nvGrpSpPr>
              <p:grpSpPr bwMode="auto">
                <a:xfrm>
                  <a:off x="642921" y="2105021"/>
                  <a:ext cx="8001045" cy="3967185"/>
                  <a:chOff x="642921" y="2105021"/>
                  <a:chExt cx="8001045" cy="3967185"/>
                </a:xfrm>
              </p:grpSpPr>
              <p:pic>
                <p:nvPicPr>
                  <p:cNvPr id="340059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2786050" y="2462211"/>
                    <a:ext cx="666750" cy="857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0060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1714480" y="3724290"/>
                    <a:ext cx="704850" cy="1095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0061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2176457" y="5319731"/>
                    <a:ext cx="1609725" cy="7524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0062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1"/>
                  <a:srcRect/>
                  <a:stretch>
                    <a:fillRect/>
                  </a:stretch>
                </p:blipFill>
                <p:spPr bwMode="auto">
                  <a:xfrm>
                    <a:off x="642921" y="5319731"/>
                    <a:ext cx="1571625" cy="733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340063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4943486" y="5319731"/>
                    <a:ext cx="1200150" cy="714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531" name="曲线连接符 530"/>
                  <p:cNvCxnSpPr>
                    <a:stCxn id="526" idx="2"/>
                    <a:endCxn id="520" idx="0"/>
                  </p:cNvCxnSpPr>
                  <p:nvPr/>
                </p:nvCxnSpPr>
                <p:spPr>
                  <a:xfrm rot="5400000">
                    <a:off x="1855177" y="2449085"/>
                    <a:ext cx="396223" cy="2134961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曲线连接符 531"/>
                  <p:cNvCxnSpPr>
                    <a:stCxn id="526" idx="2"/>
                    <a:endCxn id="527" idx="0"/>
                  </p:cNvCxnSpPr>
                  <p:nvPr/>
                </p:nvCxnSpPr>
                <p:spPr>
                  <a:xfrm rot="5400000">
                    <a:off x="2391836" y="2995652"/>
                    <a:ext cx="406129" cy="1051735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曲线连接符 532"/>
                  <p:cNvCxnSpPr>
                    <a:stCxn id="526" idx="2"/>
                    <a:endCxn id="521" idx="0"/>
                  </p:cNvCxnSpPr>
                  <p:nvPr/>
                </p:nvCxnSpPr>
                <p:spPr>
                  <a:xfrm rot="16200000" flipH="1">
                    <a:off x="2941554" y="3497670"/>
                    <a:ext cx="396223" cy="377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曲线连接符 533"/>
                  <p:cNvCxnSpPr>
                    <a:stCxn id="526" idx="2"/>
                    <a:endCxn id="522" idx="0"/>
                  </p:cNvCxnSpPr>
                  <p:nvPr/>
                </p:nvCxnSpPr>
                <p:spPr>
                  <a:xfrm rot="16200000" flipH="1">
                    <a:off x="3412513" y="3026710"/>
                    <a:ext cx="455657" cy="103914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曲线连接符 534"/>
                  <p:cNvCxnSpPr>
                    <a:stCxn id="526" idx="2"/>
                    <a:endCxn id="517" idx="0"/>
                  </p:cNvCxnSpPr>
                  <p:nvPr/>
                </p:nvCxnSpPr>
                <p:spPr>
                  <a:xfrm rot="16200000" flipH="1">
                    <a:off x="3971247" y="2467976"/>
                    <a:ext cx="396223" cy="2097178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曲线连接符 535"/>
                  <p:cNvCxnSpPr>
                    <a:stCxn id="517" idx="2"/>
                    <a:endCxn id="530" idx="0"/>
                  </p:cNvCxnSpPr>
                  <p:nvPr/>
                </p:nvCxnSpPr>
                <p:spPr>
                  <a:xfrm rot="16200000" flipH="1">
                    <a:off x="5121669" y="4895619"/>
                    <a:ext cx="520042" cy="3274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340070" name="组合 536"/>
                  <p:cNvGrpSpPr>
                    <a:grpSpLocks/>
                  </p:cNvGrpSpPr>
                  <p:nvPr/>
                </p:nvGrpSpPr>
                <p:grpSpPr bwMode="auto">
                  <a:xfrm>
                    <a:off x="6072198" y="2105021"/>
                    <a:ext cx="2571768" cy="2643206"/>
                    <a:chOff x="6072198" y="1643050"/>
                    <a:chExt cx="2571768" cy="2643206"/>
                  </a:xfrm>
                </p:grpSpPr>
                <p:sp>
                  <p:nvSpPr>
                    <p:cNvPr id="538" name="线形标注 2 537"/>
                    <p:cNvSpPr/>
                    <p:nvPr/>
                  </p:nvSpPr>
                  <p:spPr>
                    <a:xfrm>
                      <a:off x="6074451" y="1643050"/>
                      <a:ext cx="2569515" cy="2644791"/>
                    </a:xfrm>
                    <a:prstGeom prst="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33896"/>
                        <a:gd name="adj6" fmla="val -98176"/>
                      </a:avLst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pic>
                  <p:nvPicPr>
                    <p:cNvPr id="340072" name="Picture 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6143636" y="1714488"/>
                      <a:ext cx="2348865" cy="24688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340053" name="图片 519" descr="梁思永.png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614236" y="3714752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0054" name="图片 520" descr="梁思达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786050" y="3714752"/>
                <a:ext cx="743054" cy="1095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340055" name="图片 521" descr="梁思忠.png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3786182" y="3771758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340040" name="组合 3098"/>
          <p:cNvGrpSpPr>
            <a:grpSpLocks/>
          </p:cNvGrpSpPr>
          <p:nvPr/>
        </p:nvGrpSpPr>
        <p:grpSpPr bwMode="auto">
          <a:xfrm>
            <a:off x="4429125" y="3014663"/>
            <a:ext cx="1143000" cy="485775"/>
            <a:chOff x="5889453" y="1339724"/>
            <a:chExt cx="2273300" cy="536575"/>
          </a:xfrm>
        </p:grpSpPr>
        <p:grpSp>
          <p:nvGrpSpPr>
            <p:cNvPr id="340046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48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49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76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检索系统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340041" name="组合 3098"/>
          <p:cNvGrpSpPr>
            <a:grpSpLocks/>
          </p:cNvGrpSpPr>
          <p:nvPr/>
        </p:nvGrpSpPr>
        <p:grpSpPr bwMode="auto">
          <a:xfrm>
            <a:off x="4429125" y="3729038"/>
            <a:ext cx="1143000" cy="485775"/>
            <a:chOff x="5889453" y="1339724"/>
            <a:chExt cx="2273300" cy="536575"/>
          </a:xfrm>
        </p:grpSpPr>
        <p:grpSp>
          <p:nvGrpSpPr>
            <p:cNvPr id="340042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340044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340045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81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索引生成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0034" y="500042"/>
            <a:ext cx="8229600" cy="634082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知立方信息展现</a:t>
            </a: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457200" y="1125538"/>
            <a:ext cx="8229600" cy="5000625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提供知识库信息的展示载体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将知识库中的信息转化为用户可消费的内容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提供更加丰富的富文本信息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提供文本之外的图片、列表、动画等更加丰富的展现形式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提供更友好的用户交互体验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更多的交互元素，如图片浏览，点击试听等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能够引导用户在更短的时间获取更多的信息</a:t>
            </a:r>
            <a:endParaRPr lang="zh-CN" altLang="en-US" dirty="0"/>
          </a:p>
        </p:txBody>
      </p:sp>
      <p:sp>
        <p:nvSpPr>
          <p:cNvPr id="342019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342020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500563" y="642938"/>
            <a:ext cx="3752850" cy="266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42021" name="Rectangle 3"/>
          <p:cNvSpPr>
            <a:spLocks noChangeArrowheads="1"/>
          </p:cNvSpPr>
          <p:nvPr/>
        </p:nvSpPr>
        <p:spPr bwMode="auto">
          <a:xfrm>
            <a:off x="0" y="72390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6340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单实体展现及交互</a:t>
            </a:r>
            <a:b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内容占位符 3" descr="刘德华 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357188" y="1143000"/>
            <a:ext cx="2428875" cy="5527675"/>
          </a:xfrm>
        </p:spPr>
      </p:pic>
      <p:grpSp>
        <p:nvGrpSpPr>
          <p:cNvPr id="3" name="组合 14"/>
          <p:cNvGrpSpPr>
            <a:grpSpLocks/>
          </p:cNvGrpSpPr>
          <p:nvPr/>
        </p:nvGrpSpPr>
        <p:grpSpPr bwMode="auto">
          <a:xfrm>
            <a:off x="1130300" y="571500"/>
            <a:ext cx="6227763" cy="1939925"/>
            <a:chOff x="1130400" y="571481"/>
            <a:chExt cx="6227682" cy="1939764"/>
          </a:xfrm>
        </p:grpSpPr>
        <p:sp>
          <p:nvSpPr>
            <p:cNvPr id="5" name="矩形 4"/>
            <p:cNvSpPr/>
            <p:nvPr/>
          </p:nvSpPr>
          <p:spPr>
            <a:xfrm>
              <a:off x="1130400" y="1854075"/>
              <a:ext cx="366708" cy="125403"/>
            </a:xfrm>
            <a:prstGeom prst="rect">
              <a:avLst/>
            </a:prstGeom>
            <a:noFill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9" name="肘形连接符 8"/>
            <p:cNvCxnSpPr>
              <a:stCxn id="5" idx="3"/>
            </p:cNvCxnSpPr>
            <p:nvPr/>
          </p:nvCxnSpPr>
          <p:spPr>
            <a:xfrm flipV="1">
              <a:off x="1497108" y="1642955"/>
              <a:ext cx="2289145" cy="274614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pic>
          <p:nvPicPr>
            <p:cNvPr id="344074" name="Picture 4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3786182" y="571481"/>
              <a:ext cx="3571900" cy="19397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  <p:grpSp>
        <p:nvGrpSpPr>
          <p:cNvPr id="10" name="组合 39"/>
          <p:cNvGrpSpPr>
            <a:grpSpLocks/>
          </p:cNvGrpSpPr>
          <p:nvPr/>
        </p:nvGrpSpPr>
        <p:grpSpPr bwMode="auto">
          <a:xfrm>
            <a:off x="500063" y="1714500"/>
            <a:ext cx="7958137" cy="1757363"/>
            <a:chOff x="500034" y="1714488"/>
            <a:chExt cx="7958161" cy="1757363"/>
          </a:xfrm>
        </p:grpSpPr>
        <p:pic>
          <p:nvPicPr>
            <p:cNvPr id="344069" name="Picture 8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>
              <a:off x="3786182" y="1714488"/>
              <a:ext cx="4672013" cy="175736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4" name="矩形 33"/>
            <p:cNvSpPr/>
            <p:nvPr/>
          </p:nvSpPr>
          <p:spPr>
            <a:xfrm>
              <a:off x="500034" y="2643176"/>
              <a:ext cx="430213" cy="142875"/>
            </a:xfrm>
            <a:prstGeom prst="rect">
              <a:avLst/>
            </a:prstGeom>
            <a:noFill/>
            <a:effectLst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35" name="肘形连接符 34"/>
            <p:cNvCxnSpPr>
              <a:stCxn id="34" idx="3"/>
              <a:endCxn id="1032" idx="1"/>
            </p:cNvCxnSpPr>
            <p:nvPr/>
          </p:nvCxnSpPr>
          <p:spPr>
            <a:xfrm flipV="1">
              <a:off x="930247" y="2593963"/>
              <a:ext cx="2855922" cy="120650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6340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重名、系列实体展现及交互</a:t>
            </a:r>
            <a:b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4" name="内容占位符 3" descr="李娜 .jpg"/>
          <p:cNvPicPr>
            <a:picLocks noGrp="1" noChangeAspect="1"/>
          </p:cNvPicPr>
          <p:nvPr>
            <p:ph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14313" y="1214438"/>
            <a:ext cx="3282950" cy="5000625"/>
          </a:xfrm>
        </p:spPr>
      </p:pic>
      <p:grpSp>
        <p:nvGrpSpPr>
          <p:cNvPr id="3" name="组合 13"/>
          <p:cNvGrpSpPr>
            <a:grpSpLocks/>
          </p:cNvGrpSpPr>
          <p:nvPr/>
        </p:nvGrpSpPr>
        <p:grpSpPr bwMode="auto">
          <a:xfrm>
            <a:off x="428625" y="1285875"/>
            <a:ext cx="7353300" cy="4533900"/>
            <a:chOff x="428596" y="1285860"/>
            <a:chExt cx="7352946" cy="4534662"/>
          </a:xfrm>
        </p:grpSpPr>
        <p:pic>
          <p:nvPicPr>
            <p:cNvPr id="34611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4286248" y="1285860"/>
              <a:ext cx="3495294" cy="453466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矩形 9"/>
            <p:cNvSpPr/>
            <p:nvPr/>
          </p:nvSpPr>
          <p:spPr>
            <a:xfrm>
              <a:off x="428596" y="3143547"/>
              <a:ext cx="2857362" cy="643046"/>
            </a:xfrm>
            <a:prstGeom prst="rect">
              <a:avLst/>
            </a:prstGeom>
            <a:noFill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>
                <a:defRPr/>
              </a:pPr>
              <a:endParaRPr lang="zh-CN" altLang="en-US"/>
            </a:p>
          </p:txBody>
        </p:sp>
        <p:cxnSp>
          <p:nvCxnSpPr>
            <p:cNvPr id="11" name="肘形连接符 10"/>
            <p:cNvCxnSpPr/>
            <p:nvPr/>
          </p:nvCxnSpPr>
          <p:spPr>
            <a:xfrm flipV="1">
              <a:off x="3285958" y="2500502"/>
              <a:ext cx="1000077" cy="987591"/>
            </a:xfrm>
            <a:prstGeom prst="bent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23" name="Picture 2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285750" y="3000375"/>
            <a:ext cx="4162425" cy="29813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ransition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5" presetClass="exit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heckerboard(across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28596" y="714356"/>
            <a:ext cx="8229600" cy="634082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问答展现样式</a:t>
            </a:r>
            <a:b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</a:br>
            <a:endParaRPr lang="zh-CN" altLang="en-US" b="1" dirty="0">
              <a:ln w="1905"/>
              <a:gradFill>
                <a:gsLst>
                  <a:gs pos="0">
                    <a:schemeClr val="accent6">
                      <a:shade val="20000"/>
                      <a:satMod val="200000"/>
                    </a:schemeClr>
                  </a:gs>
                  <a:gs pos="78000">
                    <a:schemeClr val="accent6">
                      <a:tint val="90000"/>
                      <a:shade val="89000"/>
                      <a:satMod val="220000"/>
                    </a:schemeClr>
                  </a:gs>
                  <a:gs pos="100000">
                    <a:schemeClr val="accent6">
                      <a:tint val="12000"/>
                      <a:satMod val="255000"/>
                    </a:schemeClr>
                  </a:gs>
                </a:gsLst>
                <a:lin ang="5400000"/>
              </a:gradFill>
              <a:effectLst>
                <a:innerShdw blurRad="69850" dist="43180" dir="5400000">
                  <a:srgbClr val="000000">
                    <a:alpha val="65000"/>
                  </a:srgbClr>
                </a:innerShdw>
              </a:effectLst>
            </a:endParaRPr>
          </a:p>
        </p:txBody>
      </p:sp>
      <p:pic>
        <p:nvPicPr>
          <p:cNvPr id="348162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857250" y="1571625"/>
            <a:ext cx="6048375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增加筛选条件</a:t>
            </a:r>
            <a:endParaRPr lang="zh-CN" altLang="en-US" dirty="0"/>
          </a:p>
        </p:txBody>
      </p:sp>
      <p:pic>
        <p:nvPicPr>
          <p:cNvPr id="350210" name="Picture 2"/>
          <p:cNvPicPr>
            <a:picLocks noGrp="1" noChangeAspect="1" noChangeArrowheads="1"/>
          </p:cNvPicPr>
          <p:nvPr>
            <p:ph idx="1"/>
          </p:nvPr>
        </p:nvPicPr>
        <p:blipFill>
          <a:blip r:embed="rId2"/>
          <a:srcRect/>
          <a:stretch>
            <a:fillRect/>
          </a:stretch>
        </p:blipFill>
        <p:spPr>
          <a:xfrm>
            <a:off x="600075" y="1125538"/>
            <a:ext cx="7943850" cy="5000625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6"/>
          <p:cNvSpPr txBox="1">
            <a:spLocks noChangeArrowheads="1"/>
          </p:cNvSpPr>
          <p:nvPr/>
        </p:nvSpPr>
        <p:spPr bwMode="auto">
          <a:xfrm>
            <a:off x="539750" y="2879725"/>
            <a:ext cx="8247063" cy="27098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/>
          <a:lstStyle/>
          <a:p>
            <a:pPr algn="ctr">
              <a:defRPr/>
            </a:pPr>
            <a:r>
              <a:rPr lang="zh-CN" altLang="en-US" sz="4000" dirty="0">
                <a:solidFill>
                  <a:srgbClr val="D72613"/>
                </a:solidFill>
                <a:latin typeface="+mj-lt"/>
                <a:ea typeface="+mj-ea"/>
                <a:cs typeface="微软雅黑"/>
              </a:rPr>
              <a:t>谢谢！</a:t>
            </a:r>
            <a:endParaRPr lang="en-US" altLang="zh-CN" sz="4000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  <a:p>
            <a:pPr algn="ctr">
              <a:defRPr/>
            </a:pPr>
            <a:endParaRPr lang="en-US" altLang="zh-CN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  <a:p>
            <a:pPr algn="ctr">
              <a:defRPr/>
            </a:pPr>
            <a:endParaRPr lang="en-US" altLang="zh-CN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  <a:p>
            <a:pPr algn="ctr">
              <a:defRPr/>
            </a:pPr>
            <a:endParaRPr lang="en-US" altLang="zh-CN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  <a:p>
            <a:pPr algn="ctr">
              <a:defRPr/>
            </a:pPr>
            <a:endParaRPr lang="en-US" altLang="zh-CN" sz="2000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  <a:p>
            <a:pPr algn="ctr">
              <a:defRPr/>
            </a:pPr>
            <a:r>
              <a:rPr lang="en-US" altLang="zh-CN" sz="2000" dirty="0">
                <a:solidFill>
                  <a:srgbClr val="D72613"/>
                </a:solidFill>
                <a:latin typeface="+mj-lt"/>
                <a:ea typeface="+mj-ea"/>
                <a:cs typeface="微软雅黑"/>
              </a:rPr>
              <a:t>                                                              Email:    </a:t>
            </a:r>
            <a:r>
              <a:rPr lang="en-US" altLang="zh-CN" sz="2000" dirty="0">
                <a:solidFill>
                  <a:srgbClr val="D72613"/>
                </a:solidFill>
                <a:latin typeface="+mj-lt"/>
                <a:ea typeface="+mj-ea"/>
                <a:cs typeface="微软雅黑"/>
                <a:hlinkClick r:id="rId2"/>
              </a:rPr>
              <a:t>zhangkun@sogou-inc.com</a:t>
            </a:r>
            <a:endParaRPr lang="en-US" altLang="zh-CN" sz="2000" dirty="0">
              <a:solidFill>
                <a:srgbClr val="D72613"/>
              </a:solidFill>
              <a:latin typeface="+mj-lt"/>
              <a:ea typeface="+mj-ea"/>
              <a:cs typeface="微软雅黑"/>
            </a:endParaRPr>
          </a:p>
        </p:txBody>
      </p:sp>
    </p:spTree>
  </p:cSld>
  <p:clrMapOvr>
    <a:masterClrMapping/>
  </p:clrMapOvr>
  <p:transition>
    <p:wipe dir="d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651778"/>
            <a:ext cx="8229600" cy="634082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/>
              <a:t>互联网的图分析：</a:t>
            </a:r>
            <a:r>
              <a:rPr lang="en-US" altLang="zh-CN" dirty="0" smtClean="0"/>
              <a:t>Anchor</a:t>
            </a:r>
            <a:r>
              <a:rPr lang="zh-CN" altLang="en-US" dirty="0" smtClean="0"/>
              <a:t>和</a:t>
            </a:r>
            <a:r>
              <a:rPr lang="en-US" altLang="zh-CN" dirty="0" err="1" smtClean="0"/>
              <a:t>Pagerank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7200" y="1857375"/>
            <a:ext cx="8229600" cy="5000625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89795" name="Picture 4" descr="C:\Users\zhangkun\Desktop\1271863484KFGZPEjM.jp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500063" y="1928813"/>
            <a:ext cx="4572000" cy="3832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796" name="Rectangle 6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9797" name="Rectangle 8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sp>
        <p:nvSpPr>
          <p:cNvPr id="289798" name="Rectangle 9"/>
          <p:cNvSpPr>
            <a:spLocks noChangeArrowheads="1"/>
          </p:cNvSpPr>
          <p:nvPr/>
        </p:nvSpPr>
        <p:spPr bwMode="auto">
          <a:xfrm>
            <a:off x="0" y="20240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89799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9800" name="Picture 10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286375" y="2428875"/>
            <a:ext cx="3267075" cy="137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801" name="Rectangle 1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89802" name="Picture 12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5143500" y="4214813"/>
            <a:ext cx="4214813" cy="1219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89803" name="Rectangle 14"/>
          <p:cNvSpPr>
            <a:spLocks noChangeArrowheads="1"/>
          </p:cNvSpPr>
          <p:nvPr/>
        </p:nvSpPr>
        <p:spPr bwMode="auto">
          <a:xfrm>
            <a:off x="0" y="2176463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互联网的商业价值和社会价值</a:t>
            </a:r>
            <a:endParaRPr lang="zh-CN" altLang="en-US" dirty="0"/>
          </a:p>
        </p:txBody>
      </p:sp>
      <p:sp>
        <p:nvSpPr>
          <p:cNvPr id="290818" name="Rectangle 1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90819" name="Picture 10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304800" y="5500688"/>
            <a:ext cx="8839200" cy="323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0" name="Rectangle 12"/>
          <p:cNvSpPr>
            <a:spLocks noChangeArrowheads="1"/>
          </p:cNvSpPr>
          <p:nvPr/>
        </p:nvSpPr>
        <p:spPr bwMode="auto">
          <a:xfrm>
            <a:off x="0" y="78105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0" name="内容占位符 19"/>
          <p:cNvSpPr>
            <a:spLocks noGrp="1"/>
          </p:cNvSpPr>
          <p:nvPr>
            <p:ph idx="1"/>
          </p:nvPr>
        </p:nvSpPr>
        <p:spPr>
          <a:xfrm>
            <a:off x="457200" y="1357313"/>
            <a:ext cx="8229600" cy="5000625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pic>
        <p:nvPicPr>
          <p:cNvPr id="290822" name="Picture 13" descr="C:\Users\zhangkun\Desktop\1364197477908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214438" y="1428750"/>
            <a:ext cx="7286625" cy="3394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0823" name="AutoShape 18"/>
          <p:cNvSpPr>
            <a:spLocks noChangeArrowheads="1"/>
          </p:cNvSpPr>
          <p:nvPr/>
        </p:nvSpPr>
        <p:spPr bwMode="auto">
          <a:xfrm rot="-2761176">
            <a:off x="2977356" y="4325144"/>
            <a:ext cx="2840038" cy="349250"/>
          </a:xfrm>
          <a:prstGeom prst="leftArrow">
            <a:avLst>
              <a:gd name="adj1" fmla="val 31250"/>
              <a:gd name="adj2" fmla="val 71342"/>
            </a:avLst>
          </a:prstGeom>
          <a:gradFill rotWithShape="1">
            <a:gsLst>
              <a:gs pos="0">
                <a:srgbClr val="666699"/>
              </a:gs>
              <a:gs pos="100000">
                <a:srgbClr val="BFBFD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 b="1">
              <a:latin typeface="宋体" charset="-122"/>
              <a:sym typeface="宋体" charset="-122"/>
            </a:endParaRPr>
          </a:p>
        </p:txBody>
      </p:sp>
      <p:sp>
        <p:nvSpPr>
          <p:cNvPr id="290824" name="AutoShape 18"/>
          <p:cNvSpPr>
            <a:spLocks noChangeArrowheads="1"/>
          </p:cNvSpPr>
          <p:nvPr/>
        </p:nvSpPr>
        <p:spPr bwMode="auto">
          <a:xfrm rot="-1144328">
            <a:off x="884238" y="4332288"/>
            <a:ext cx="6303962" cy="350837"/>
          </a:xfrm>
          <a:prstGeom prst="leftArrow">
            <a:avLst>
              <a:gd name="adj1" fmla="val 31250"/>
              <a:gd name="adj2" fmla="val 71624"/>
            </a:avLst>
          </a:prstGeom>
          <a:gradFill rotWithShape="1">
            <a:gsLst>
              <a:gs pos="0">
                <a:srgbClr val="666699"/>
              </a:gs>
              <a:gs pos="100000">
                <a:srgbClr val="BFBFD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 b="1">
              <a:latin typeface="宋体" charset="-122"/>
              <a:sym typeface="宋体" charset="-122"/>
            </a:endParaRPr>
          </a:p>
        </p:txBody>
      </p:sp>
      <p:sp>
        <p:nvSpPr>
          <p:cNvPr id="290825" name="AutoShape 18"/>
          <p:cNvSpPr>
            <a:spLocks noChangeArrowheads="1"/>
          </p:cNvSpPr>
          <p:nvPr/>
        </p:nvSpPr>
        <p:spPr bwMode="auto">
          <a:xfrm rot="-9939832">
            <a:off x="4935538" y="4932363"/>
            <a:ext cx="2378075" cy="350837"/>
          </a:xfrm>
          <a:prstGeom prst="leftArrow">
            <a:avLst>
              <a:gd name="adj1" fmla="val 31250"/>
              <a:gd name="adj2" fmla="val 71580"/>
            </a:avLst>
          </a:prstGeom>
          <a:gradFill rotWithShape="1">
            <a:gsLst>
              <a:gs pos="0">
                <a:srgbClr val="666699"/>
              </a:gs>
              <a:gs pos="100000">
                <a:srgbClr val="BFBFD4"/>
              </a:gs>
            </a:gsLst>
            <a:lin ang="0" scaled="1"/>
          </a:gra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zh-CN" b="1">
              <a:latin typeface="宋体" charset="-122"/>
              <a:sym typeface="宋体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排序函数的构造</a:t>
            </a:r>
            <a:r>
              <a:rPr lang="en-US" altLang="zh-CN" dirty="0" smtClean="0"/>
              <a:t>(Learning to Rank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pic>
        <p:nvPicPr>
          <p:cNvPr id="291842" name="Picture 3" descr="C:\Users\zhangkun\Desktop\click.model-ltr_click_features_7274650f226a8ed5c0b45043e8b8ef20_1364892223u40634400_1.dot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214313" y="2000250"/>
            <a:ext cx="6357937" cy="4178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内容占位符 6"/>
          <p:cNvSpPr>
            <a:spLocks noGrp="1"/>
          </p:cNvSpPr>
          <p:nvPr>
            <p:ph idx="1"/>
          </p:nvPr>
        </p:nvSpPr>
        <p:spPr>
          <a:xfrm>
            <a:off x="457200" y="1928813"/>
            <a:ext cx="8229600" cy="4429125"/>
          </a:xfrm>
        </p:spPr>
        <p:txBody>
          <a:bodyPr/>
          <a:lstStyle/>
          <a:p>
            <a:pPr>
              <a:defRPr/>
            </a:pPr>
            <a:endParaRPr lang="zh-CN" altLang="en-US" dirty="0"/>
          </a:p>
        </p:txBody>
      </p:sp>
      <p:sp>
        <p:nvSpPr>
          <p:cNvPr id="29184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91845" name="Picture 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4714875" y="1285875"/>
            <a:ext cx="4857750" cy="20716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846" name="Rectangle 3"/>
          <p:cNvSpPr>
            <a:spLocks noChangeArrowheads="1"/>
          </p:cNvSpPr>
          <p:nvPr/>
        </p:nvSpPr>
        <p:spPr bwMode="auto">
          <a:xfrm>
            <a:off x="0" y="313372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sp>
        <p:nvSpPr>
          <p:cNvPr id="291847" name="Rectangle 5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/>
          </a:p>
        </p:txBody>
      </p:sp>
      <p:pic>
        <p:nvPicPr>
          <p:cNvPr id="291848" name="Picture 4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7000875" y="5000625"/>
            <a:ext cx="1600200" cy="3333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91849" name="Rectangle 6"/>
          <p:cNvSpPr>
            <a:spLocks noChangeArrowheads="1"/>
          </p:cNvSpPr>
          <p:nvPr/>
        </p:nvSpPr>
        <p:spPr bwMode="auto">
          <a:xfrm>
            <a:off x="0" y="790575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zh-CN"/>
          </a:p>
        </p:txBody>
      </p:sp>
      <p:cxnSp>
        <p:nvCxnSpPr>
          <p:cNvPr id="15" name="直接箭头连接符 14"/>
          <p:cNvCxnSpPr/>
          <p:nvPr/>
        </p:nvCxnSpPr>
        <p:spPr>
          <a:xfrm rot="16200000" flipV="1">
            <a:off x="6858000" y="3929063"/>
            <a:ext cx="1285875" cy="428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2143108" y="-24"/>
            <a:ext cx="4143404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搜索结构的变化</a:t>
            </a:r>
          </a:p>
        </p:txBody>
      </p:sp>
      <p:grpSp>
        <p:nvGrpSpPr>
          <p:cNvPr id="1076" name="组合 184"/>
          <p:cNvGrpSpPr>
            <a:grpSpLocks/>
          </p:cNvGrpSpPr>
          <p:nvPr/>
        </p:nvGrpSpPr>
        <p:grpSpPr bwMode="auto">
          <a:xfrm>
            <a:off x="142875" y="642938"/>
            <a:ext cx="3571875" cy="6143625"/>
            <a:chOff x="142844" y="642918"/>
            <a:chExt cx="3571900" cy="6143668"/>
          </a:xfrm>
        </p:grpSpPr>
        <p:sp>
          <p:nvSpPr>
            <p:cNvPr id="99" name="圆角矩形 98"/>
            <p:cNvSpPr/>
            <p:nvPr/>
          </p:nvSpPr>
          <p:spPr>
            <a:xfrm>
              <a:off x="142844" y="4786322"/>
              <a:ext cx="3571900" cy="2000264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>
              <a:off x="142844" y="642918"/>
              <a:ext cx="3571900" cy="1714512"/>
            </a:xfrm>
            <a:prstGeom prst="roundRect">
              <a:avLst/>
            </a:prstGeom>
            <a:solidFill>
              <a:schemeClr val="accent6">
                <a:lumMod val="75000"/>
              </a:schemeClr>
            </a:solidFill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142844" y="2547931"/>
              <a:ext cx="3571900" cy="2000264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4" name="矩形 3"/>
            <p:cNvSpPr/>
            <p:nvPr/>
          </p:nvSpPr>
          <p:spPr>
            <a:xfrm>
              <a:off x="505733" y="4929198"/>
              <a:ext cx="2780383" cy="668009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自然语言文本表示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graphicFrame>
          <p:nvGraphicFramePr>
            <p:cNvPr id="6" name="图示 5"/>
            <p:cNvGraphicFramePr/>
            <p:nvPr/>
          </p:nvGraphicFramePr>
          <p:xfrm>
            <a:off x="357158" y="5476946"/>
            <a:ext cx="3143272" cy="73813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sp>
          <p:nvSpPr>
            <p:cNvPr id="7" name="圆角矩形 6"/>
            <p:cNvSpPr/>
            <p:nvPr/>
          </p:nvSpPr>
          <p:spPr>
            <a:xfrm>
              <a:off x="357159" y="3690939"/>
              <a:ext cx="1295409" cy="72073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索引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71472" y="1650981"/>
              <a:ext cx="1201444" cy="57150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自然语言查询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2000232" y="2690807"/>
              <a:ext cx="1511311" cy="72073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排序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cxnSp>
          <p:nvCxnSpPr>
            <p:cNvPr id="12" name="形状 11"/>
            <p:cNvCxnSpPr>
              <a:stCxn id="34" idx="0"/>
              <a:endCxn id="11" idx="2"/>
            </p:cNvCxnSpPr>
            <p:nvPr/>
          </p:nvCxnSpPr>
          <p:spPr>
            <a:xfrm rot="5400000" flipH="1" flipV="1">
              <a:off x="2613805" y="3548857"/>
              <a:ext cx="279402" cy="4762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4" name="曲线连接符 13"/>
            <p:cNvCxnSpPr>
              <a:endCxn id="0" idx="2"/>
            </p:cNvCxnSpPr>
            <p:nvPr/>
          </p:nvCxnSpPr>
          <p:spPr>
            <a:xfrm rot="5400000" flipH="1" flipV="1">
              <a:off x="2558243" y="2378860"/>
              <a:ext cx="349252" cy="3651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6" name="直接箭头连接符 15"/>
            <p:cNvCxnSpPr>
              <a:stCxn id="7" idx="3"/>
              <a:endCxn id="34" idx="1"/>
            </p:cNvCxnSpPr>
            <p:nvPr/>
          </p:nvCxnSpPr>
          <p:spPr>
            <a:xfrm>
              <a:off x="1652568" y="4051304"/>
              <a:ext cx="347664" cy="1588"/>
            </a:xfrm>
            <a:prstGeom prst="straightConnector1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18" name="曲线连接符 17"/>
            <p:cNvCxnSpPr>
              <a:stCxn id="0" idx="2"/>
            </p:cNvCxnSpPr>
            <p:nvPr/>
          </p:nvCxnSpPr>
          <p:spPr>
            <a:xfrm rot="5400000">
              <a:off x="982638" y="2382829"/>
              <a:ext cx="349252" cy="28575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pic>
          <p:nvPicPr>
            <p:cNvPr id="1133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500034" y="785794"/>
              <a:ext cx="615481" cy="52824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20" name="形状 40"/>
            <p:cNvCxnSpPr>
              <a:stCxn id="19" idx="3"/>
              <a:endCxn id="0" idx="0"/>
            </p:cNvCxnSpPr>
            <p:nvPr/>
          </p:nvCxnSpPr>
          <p:spPr>
            <a:xfrm>
              <a:off x="1115989" y="1049321"/>
              <a:ext cx="55562" cy="601666"/>
            </a:xfrm>
            <a:prstGeom prst="curvedConnector2">
              <a:avLst/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21" name="形状 40"/>
            <p:cNvCxnSpPr>
              <a:stCxn id="19" idx="3"/>
              <a:endCxn id="0" idx="0"/>
            </p:cNvCxnSpPr>
            <p:nvPr/>
          </p:nvCxnSpPr>
          <p:spPr>
            <a:xfrm>
              <a:off x="1115989" y="1049321"/>
              <a:ext cx="1635136" cy="601666"/>
            </a:xfrm>
            <a:prstGeom prst="curvedConnector2">
              <a:avLst/>
            </a:prstGeom>
            <a:ln>
              <a:headEnd type="arrow"/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sp>
          <p:nvSpPr>
            <p:cNvPr id="26" name="矩形 25"/>
            <p:cNvSpPr/>
            <p:nvPr/>
          </p:nvSpPr>
          <p:spPr>
            <a:xfrm>
              <a:off x="2071670" y="1650981"/>
              <a:ext cx="1357322" cy="571504"/>
            </a:xfrm>
            <a:prstGeom prst="rect">
              <a:avLst/>
            </a:prstGeom>
          </p:spPr>
          <p:style>
            <a:lnRef idx="0">
              <a:schemeClr val="accent5"/>
            </a:lnRef>
            <a:fillRef idx="3">
              <a:schemeClr val="accent5"/>
            </a:fillRef>
            <a:effectRef idx="3">
              <a:schemeClr val="accent5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rPr>
                <a:t>网页结果</a:t>
              </a:r>
              <a:endParaRPr lang="zh-CN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宋体" pitchFamily="2" charset="-122"/>
                <a:ea typeface="宋体" pitchFamily="2" charset="-122"/>
              </a:endParaRPr>
            </a:p>
          </p:txBody>
        </p:sp>
        <p:sp>
          <p:nvSpPr>
            <p:cNvPr id="34" name="圆角矩形 33"/>
            <p:cNvSpPr/>
            <p:nvPr/>
          </p:nvSpPr>
          <p:spPr>
            <a:xfrm>
              <a:off x="2000232" y="3690939"/>
              <a:ext cx="1500199" cy="720730"/>
            </a:xfrm>
            <a:prstGeom prst="roundRect">
              <a:avLst/>
            </a:prstGeom>
          </p:spPr>
          <p:style>
            <a:lnRef idx="1">
              <a:schemeClr val="accent5"/>
            </a:lnRef>
            <a:fillRef idx="2">
              <a:schemeClr val="accent5"/>
            </a:fillRef>
            <a:effectRef idx="1">
              <a:schemeClr val="accent5"/>
            </a:effectRef>
            <a:fontRef idx="minor">
              <a:schemeClr val="dk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rPr>
                <a:t>检索</a:t>
              </a:r>
              <a:endParaRPr lang="zh-CN" altLang="en-US" dirty="0">
                <a:solidFill>
                  <a:srgbClr val="002060"/>
                </a:solidFill>
                <a:latin typeface="宋体" pitchFamily="2" charset="-122"/>
                <a:ea typeface="宋体" pitchFamily="2" charset="-122"/>
              </a:endParaRPr>
            </a:p>
          </p:txBody>
        </p:sp>
        <p:pic>
          <p:nvPicPr>
            <p:cNvPr id="1140" name="Picture 2"/>
            <p:cNvPicPr>
              <a:picLocks noChangeAspect="1" noChangeArrowheads="1"/>
            </p:cNvPicPr>
            <p:nvPr/>
          </p:nvPicPr>
          <p:blipFill>
            <a:blip r:embed="rId9"/>
            <a:srcRect/>
            <a:stretch>
              <a:fillRect/>
            </a:stretch>
          </p:blipFill>
          <p:spPr bwMode="auto">
            <a:xfrm>
              <a:off x="2928926" y="6072206"/>
              <a:ext cx="642942" cy="55181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8" name="形状 40"/>
            <p:cNvCxnSpPr>
              <a:stCxn id="0" idx="3"/>
              <a:endCxn id="67" idx="0"/>
            </p:cNvCxnSpPr>
            <p:nvPr/>
          </p:nvCxnSpPr>
          <p:spPr>
            <a:xfrm flipH="1">
              <a:off x="3251191" y="5262575"/>
              <a:ext cx="34925" cy="809631"/>
            </a:xfrm>
            <a:prstGeom prst="curvedConnector4">
              <a:avLst>
                <a:gd name="adj1" fmla="val -639996"/>
                <a:gd name="adj2" fmla="val 70643"/>
              </a:avLst>
            </a:prstGeom>
            <a:ln>
              <a:headEnd type="arrow"/>
              <a:tailEnd type="none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cxnSp>
          <p:nvCxnSpPr>
            <p:cNvPr id="81" name="曲线连接符 80"/>
            <p:cNvCxnSpPr>
              <a:stCxn id="0" idx="0"/>
              <a:endCxn id="7" idx="2"/>
            </p:cNvCxnSpPr>
            <p:nvPr/>
          </p:nvCxnSpPr>
          <p:spPr>
            <a:xfrm rot="16200000" flipV="1">
              <a:off x="1191395" y="4225137"/>
              <a:ext cx="517529" cy="890593"/>
            </a:xfrm>
            <a:prstGeom prst="curvedConnector3">
              <a:avLst>
                <a:gd name="adj1" fmla="val 50000"/>
              </a:avLst>
            </a:prstGeom>
            <a:ln>
              <a:tailEnd type="arrow"/>
            </a:ln>
          </p:spPr>
          <p:style>
            <a:lnRef idx="3">
              <a:schemeClr val="accent5"/>
            </a:lnRef>
            <a:fillRef idx="0">
              <a:schemeClr val="accent5"/>
            </a:fillRef>
            <a:effectRef idx="2">
              <a:schemeClr val="accent5"/>
            </a:effectRef>
            <a:fontRef idx="minor">
              <a:schemeClr val="tx1"/>
            </a:fontRef>
          </p:style>
        </p:cxnSp>
        <p:graphicFrame>
          <p:nvGraphicFramePr>
            <p:cNvPr id="1069" name="Object 45"/>
            <p:cNvGraphicFramePr>
              <a:graphicFrameLocks noChangeAspect="1"/>
            </p:cNvGraphicFramePr>
            <p:nvPr/>
          </p:nvGraphicFramePr>
          <p:xfrm>
            <a:off x="571472" y="2786058"/>
            <a:ext cx="444500" cy="800100"/>
          </p:xfrm>
          <a:graphic>
            <a:graphicData uri="http://schemas.openxmlformats.org/presentationml/2006/ole">
              <p:oleObj spid="_x0000_s1069" name="Visio" r:id="rId10" imgW="545400" imgH="977211" progId="Visio.Drawing.11">
                <p:embed/>
              </p:oleObj>
            </a:graphicData>
          </a:graphic>
        </p:graphicFrame>
        <p:graphicFrame>
          <p:nvGraphicFramePr>
            <p:cNvPr id="1070" name="Object 46"/>
            <p:cNvGraphicFramePr>
              <a:graphicFrameLocks noChangeAspect="1"/>
            </p:cNvGraphicFramePr>
            <p:nvPr/>
          </p:nvGraphicFramePr>
          <p:xfrm>
            <a:off x="928662" y="2786058"/>
            <a:ext cx="444500" cy="800100"/>
          </p:xfrm>
          <a:graphic>
            <a:graphicData uri="http://schemas.openxmlformats.org/presentationml/2006/ole">
              <p:oleObj spid="_x0000_s1070" name="Visio" r:id="rId11" imgW="545400" imgH="977211" progId="Visio.Drawing.11">
                <p:embed/>
              </p:oleObj>
            </a:graphicData>
          </a:graphic>
        </p:graphicFrame>
        <p:graphicFrame>
          <p:nvGraphicFramePr>
            <p:cNvPr id="1071" name="Object 47"/>
            <p:cNvGraphicFramePr>
              <a:graphicFrameLocks noChangeAspect="1"/>
            </p:cNvGraphicFramePr>
            <p:nvPr/>
          </p:nvGraphicFramePr>
          <p:xfrm>
            <a:off x="1285852" y="2786058"/>
            <a:ext cx="444500" cy="800100"/>
          </p:xfrm>
          <a:graphic>
            <a:graphicData uri="http://schemas.openxmlformats.org/presentationml/2006/ole">
              <p:oleObj spid="_x0000_s1071" name="Visio" r:id="rId12" imgW="545400" imgH="977211" progId="Visio.Drawing.11">
                <p:embed/>
              </p:oleObj>
            </a:graphicData>
          </a:graphic>
        </p:graphicFrame>
      </p:grpSp>
      <p:grpSp>
        <p:nvGrpSpPr>
          <p:cNvPr id="192" name="组合 191"/>
          <p:cNvGrpSpPr>
            <a:grpSpLocks/>
          </p:cNvGrpSpPr>
          <p:nvPr/>
        </p:nvGrpSpPr>
        <p:grpSpPr bwMode="auto">
          <a:xfrm>
            <a:off x="3143250" y="642938"/>
            <a:ext cx="5786438" cy="6143625"/>
            <a:chOff x="3143240" y="642918"/>
            <a:chExt cx="5786478" cy="6143668"/>
          </a:xfrm>
        </p:grpSpPr>
        <p:grpSp>
          <p:nvGrpSpPr>
            <p:cNvPr id="1078" name="组合 189"/>
            <p:cNvGrpSpPr>
              <a:grpSpLocks/>
            </p:cNvGrpSpPr>
            <p:nvPr/>
          </p:nvGrpSpPr>
          <p:grpSpPr bwMode="auto">
            <a:xfrm>
              <a:off x="4429124" y="642918"/>
              <a:ext cx="4500594" cy="6143668"/>
              <a:chOff x="4429124" y="642918"/>
              <a:chExt cx="4500594" cy="6143668"/>
            </a:xfrm>
          </p:grpSpPr>
          <p:sp>
            <p:nvSpPr>
              <p:cNvPr id="110" name="圆角矩形 109"/>
              <p:cNvSpPr/>
              <p:nvPr/>
            </p:nvSpPr>
            <p:spPr>
              <a:xfrm>
                <a:off x="4429124" y="5286387"/>
                <a:ext cx="4500594" cy="1500199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11" name="圆角矩形 110"/>
              <p:cNvSpPr/>
              <p:nvPr/>
            </p:nvSpPr>
            <p:spPr>
              <a:xfrm>
                <a:off x="4429124" y="642918"/>
                <a:ext cx="4500594" cy="785817"/>
              </a:xfrm>
              <a:prstGeom prst="roundRect">
                <a:avLst/>
              </a:prstGeom>
              <a:solidFill>
                <a:schemeClr val="accent6">
                  <a:lumMod val="75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12" name="圆角矩形 111"/>
              <p:cNvSpPr/>
              <p:nvPr/>
            </p:nvSpPr>
            <p:spPr>
              <a:xfrm>
                <a:off x="4572000" y="2428867"/>
                <a:ext cx="4214842" cy="2000264"/>
              </a:xfrm>
              <a:prstGeom prst="roundRect">
                <a:avLst/>
              </a:prstGeom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13" name="矩形 112"/>
              <p:cNvSpPr/>
              <p:nvPr/>
            </p:nvSpPr>
            <p:spPr>
              <a:xfrm>
                <a:off x="4863451" y="5429264"/>
                <a:ext cx="2780383" cy="668009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itchFamily="2" charset="-122"/>
                    <a:ea typeface="宋体" pitchFamily="2" charset="-122"/>
                  </a:rPr>
                  <a:t>自然语言文本表示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endParaRPr>
              </a:p>
            </p:txBody>
          </p:sp>
          <p:graphicFrame>
            <p:nvGraphicFramePr>
              <p:cNvPr id="114" name="图示 113"/>
              <p:cNvGraphicFramePr/>
              <p:nvPr/>
            </p:nvGraphicFramePr>
            <p:xfrm>
              <a:off x="4714876" y="5977012"/>
              <a:ext cx="3143272" cy="738136"/>
            </p:xfrm>
            <a:graphic>
              <a:graphicData uri="http://schemas.openxmlformats.org/drawingml/2006/diagram">
                <dgm:relIds xmlns:dgm="http://schemas.openxmlformats.org/drawingml/2006/diagram" xmlns:r="http://schemas.openxmlformats.org/officeDocument/2006/relationships" r:dm="rId13" r:lo="rId14" r:qs="rId15" r:cs="rId16"/>
              </a:graphicData>
            </a:graphic>
          </p:graphicFrame>
          <p:sp>
            <p:nvSpPr>
              <p:cNvPr id="116" name="矩形 115"/>
              <p:cNvSpPr/>
              <p:nvPr/>
            </p:nvSpPr>
            <p:spPr>
              <a:xfrm>
                <a:off x="4656440" y="714356"/>
                <a:ext cx="1201444" cy="571504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itchFamily="2" charset="-122"/>
                    <a:ea typeface="宋体" pitchFamily="2" charset="-122"/>
                  </a:rPr>
                  <a:t>自然语言查询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endParaRPr>
              </a:p>
            </p:txBody>
          </p:sp>
          <p:cxnSp>
            <p:nvCxnSpPr>
              <p:cNvPr id="119" name="曲线连接符 118"/>
              <p:cNvCxnSpPr>
                <a:stCxn id="147" idx="0"/>
                <a:endCxn id="0" idx="2"/>
              </p:cNvCxnSpPr>
              <p:nvPr/>
            </p:nvCxnSpPr>
            <p:spPr>
              <a:xfrm rot="5400000" flipH="1" flipV="1">
                <a:off x="7697015" y="1446992"/>
                <a:ext cx="428628" cy="106364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21" name="曲线连接符 120"/>
              <p:cNvCxnSpPr>
                <a:stCxn id="0" idx="2"/>
                <a:endCxn id="146" idx="0"/>
              </p:cNvCxnSpPr>
              <p:nvPr/>
            </p:nvCxnSpPr>
            <p:spPr>
              <a:xfrm rot="16200000" flipH="1">
                <a:off x="5129216" y="1414448"/>
                <a:ext cx="428628" cy="171451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pic>
            <p:nvPicPr>
              <p:cNvPr id="1092" name="Picture 2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6286512" y="714356"/>
                <a:ext cx="615481" cy="528247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23" name="形状 40"/>
              <p:cNvCxnSpPr>
                <a:stCxn id="122" idx="1"/>
                <a:endCxn id="0" idx="3"/>
              </p:cNvCxnSpPr>
              <p:nvPr/>
            </p:nvCxnSpPr>
            <p:spPr>
              <a:xfrm rot="10800000" flipV="1">
                <a:off x="5857884" y="977882"/>
                <a:ext cx="428628" cy="22225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24" name="形状 40"/>
              <p:cNvCxnSpPr>
                <a:stCxn id="122" idx="3"/>
                <a:endCxn id="0" idx="1"/>
              </p:cNvCxnSpPr>
              <p:nvPr/>
            </p:nvCxnSpPr>
            <p:spPr>
              <a:xfrm>
                <a:off x="6902466" y="977882"/>
                <a:ext cx="384178" cy="22225"/>
              </a:xfrm>
              <a:prstGeom prst="curvedConnector3">
                <a:avLst>
                  <a:gd name="adj1" fmla="val 50000"/>
                </a:avLst>
              </a:prstGeom>
              <a:ln>
                <a:headEnd type="none"/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25" name="矩形 124"/>
              <p:cNvSpPr/>
              <p:nvPr/>
            </p:nvSpPr>
            <p:spPr>
              <a:xfrm>
                <a:off x="7286644" y="714356"/>
                <a:ext cx="1357322" cy="571504"/>
              </a:xfrm>
              <a:prstGeom prst="rect">
                <a:avLst/>
              </a:prstGeom>
            </p:spPr>
            <p:style>
              <a:lnRef idx="0">
                <a:schemeClr val="accent5"/>
              </a:lnRef>
              <a:fillRef idx="3">
                <a:schemeClr val="accent5"/>
              </a:fillRef>
              <a:effectRef idx="3">
                <a:schemeClr val="accent5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effectLst>
                      <a:outerShdw blurRad="38100" dist="38100" dir="2700000" algn="tl">
                        <a:srgbClr val="000000">
                          <a:alpha val="43137"/>
                        </a:srgbClr>
                      </a:outerShdw>
                    </a:effectLst>
                    <a:latin typeface="宋体" pitchFamily="2" charset="-122"/>
                    <a:ea typeface="宋体" pitchFamily="2" charset="-122"/>
                  </a:rPr>
                  <a:t>丰富展现</a:t>
                </a:r>
                <a:endParaRPr lang="zh-CN" altLang="en-US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宋体" pitchFamily="2" charset="-122"/>
                  <a:ea typeface="宋体" pitchFamily="2" charset="-122"/>
                </a:endParaRPr>
              </a:p>
            </p:txBody>
          </p:sp>
          <p:pic>
            <p:nvPicPr>
              <p:cNvPr id="1098" name="Picture 2"/>
              <p:cNvPicPr>
                <a:picLocks noChangeAspect="1" noChangeArrowheads="1"/>
              </p:cNvPicPr>
              <p:nvPr/>
            </p:nvPicPr>
            <p:blipFill>
              <a:blip r:embed="rId9"/>
              <a:srcRect/>
              <a:stretch>
                <a:fillRect/>
              </a:stretch>
            </p:blipFill>
            <p:spPr bwMode="auto">
              <a:xfrm>
                <a:off x="7858148" y="6143644"/>
                <a:ext cx="642942" cy="551816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28" name="形状 40"/>
              <p:cNvCxnSpPr>
                <a:stCxn id="0" idx="3"/>
                <a:endCxn id="127" idx="0"/>
              </p:cNvCxnSpPr>
              <p:nvPr/>
            </p:nvCxnSpPr>
            <p:spPr>
              <a:xfrm>
                <a:off x="7643834" y="5762641"/>
                <a:ext cx="536579" cy="381003"/>
              </a:xfrm>
              <a:prstGeom prst="curvedConnector2">
                <a:avLst/>
              </a:prstGeom>
              <a:ln>
                <a:headEnd type="arrow"/>
                <a:tailEnd type="none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graphicFrame>
            <p:nvGraphicFramePr>
              <p:cNvPr id="1072" name="Object 48"/>
              <p:cNvGraphicFramePr>
                <a:graphicFrameLocks noChangeAspect="1"/>
              </p:cNvGraphicFramePr>
              <p:nvPr/>
            </p:nvGraphicFramePr>
            <p:xfrm>
              <a:off x="4929190" y="2571744"/>
              <a:ext cx="444500" cy="800100"/>
            </p:xfrm>
            <a:graphic>
              <a:graphicData uri="http://schemas.openxmlformats.org/presentationml/2006/ole">
                <p:oleObj spid="_x0000_s1072" name="Visio" r:id="rId18" imgW="545400" imgH="977211" progId="Visio.Drawing.11">
                  <p:embed/>
                </p:oleObj>
              </a:graphicData>
            </a:graphic>
          </p:graphicFrame>
          <p:graphicFrame>
            <p:nvGraphicFramePr>
              <p:cNvPr id="1073" name="Object 49"/>
              <p:cNvGraphicFramePr>
                <a:graphicFrameLocks noChangeAspect="1"/>
              </p:cNvGraphicFramePr>
              <p:nvPr/>
            </p:nvGraphicFramePr>
            <p:xfrm>
              <a:off x="5286380" y="2571744"/>
              <a:ext cx="444500" cy="800100"/>
            </p:xfrm>
            <a:graphic>
              <a:graphicData uri="http://schemas.openxmlformats.org/presentationml/2006/ole">
                <p:oleObj spid="_x0000_s1073" name="Visio" r:id="rId19" imgW="545400" imgH="977211" progId="Visio.Drawing.11">
                  <p:embed/>
                </p:oleObj>
              </a:graphicData>
            </a:graphic>
          </p:graphicFrame>
          <p:graphicFrame>
            <p:nvGraphicFramePr>
              <p:cNvPr id="1074" name="Object 50"/>
              <p:cNvGraphicFramePr>
                <a:graphicFrameLocks noChangeAspect="1"/>
              </p:cNvGraphicFramePr>
              <p:nvPr/>
            </p:nvGraphicFramePr>
            <p:xfrm>
              <a:off x="5643570" y="2571744"/>
              <a:ext cx="444500" cy="800100"/>
            </p:xfrm>
            <a:graphic>
              <a:graphicData uri="http://schemas.openxmlformats.org/presentationml/2006/ole">
                <p:oleObj spid="_x0000_s1074" name="Visio" r:id="rId20" imgW="545400" imgH="977211" progId="Visio.Drawing.11">
                  <p:embed/>
                </p:oleObj>
              </a:graphicData>
            </a:graphic>
          </p:graphicFrame>
          <p:sp>
            <p:nvSpPr>
              <p:cNvPr id="144" name="圆角矩形 143"/>
              <p:cNvSpPr/>
              <p:nvPr/>
            </p:nvSpPr>
            <p:spPr>
              <a:xfrm>
                <a:off x="4429124" y="1643050"/>
                <a:ext cx="4500594" cy="642941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46" name="圆角矩形 145"/>
              <p:cNvSpPr/>
              <p:nvPr/>
            </p:nvSpPr>
            <p:spPr>
              <a:xfrm>
                <a:off x="4714876" y="1714487"/>
                <a:ext cx="1428760" cy="5000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查询翻译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47" name="圆角矩形 146"/>
              <p:cNvSpPr/>
              <p:nvPr/>
            </p:nvSpPr>
            <p:spPr>
              <a:xfrm>
                <a:off x="7143768" y="1714487"/>
                <a:ext cx="1428760" cy="5000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结果翻译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49" name="圆角矩形 148"/>
              <p:cNvSpPr/>
              <p:nvPr/>
            </p:nvSpPr>
            <p:spPr>
              <a:xfrm>
                <a:off x="6357950" y="3143247"/>
                <a:ext cx="1000132" cy="554042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推理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50" name="圆角矩形 149"/>
              <p:cNvSpPr/>
              <p:nvPr/>
            </p:nvSpPr>
            <p:spPr>
              <a:xfrm>
                <a:off x="6357950" y="2643182"/>
                <a:ext cx="785817" cy="41116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预测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51" name="圆角矩形 150"/>
              <p:cNvSpPr/>
              <p:nvPr/>
            </p:nvSpPr>
            <p:spPr>
              <a:xfrm>
                <a:off x="7500958" y="3143247"/>
                <a:ext cx="1071569" cy="500067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统计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52" name="圆角矩形 151"/>
              <p:cNvSpPr/>
              <p:nvPr/>
            </p:nvSpPr>
            <p:spPr>
              <a:xfrm>
                <a:off x="7358082" y="2500306"/>
                <a:ext cx="1071569" cy="554041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推荐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cxnSp>
            <p:nvCxnSpPr>
              <p:cNvPr id="156" name="曲线连接符 155"/>
              <p:cNvCxnSpPr>
                <a:stCxn id="146" idx="2"/>
              </p:cNvCxnSpPr>
              <p:nvPr/>
            </p:nvCxnSpPr>
            <p:spPr>
              <a:xfrm rot="16200000" flipH="1">
                <a:off x="5357818" y="2285992"/>
                <a:ext cx="214313" cy="71438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159" name="曲线连接符 158"/>
              <p:cNvCxnSpPr>
                <a:endCxn id="147" idx="2"/>
              </p:cNvCxnSpPr>
              <p:nvPr/>
            </p:nvCxnSpPr>
            <p:spPr>
              <a:xfrm rot="5400000" flipH="1" flipV="1">
                <a:off x="7715273" y="2285992"/>
                <a:ext cx="214313" cy="71437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62" name="圆角矩形 161"/>
              <p:cNvSpPr/>
              <p:nvPr/>
            </p:nvSpPr>
            <p:spPr>
              <a:xfrm>
                <a:off x="7143768" y="3786190"/>
                <a:ext cx="1357322" cy="50006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复杂查询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pic>
            <p:nvPicPr>
              <p:cNvPr id="1110" name="Picture 23" descr="p_12_1"/>
              <p:cNvPicPr>
                <a:picLocks noChangeAspect="1" noChangeArrowheads="1"/>
              </p:cNvPicPr>
              <p:nvPr/>
            </p:nvPicPr>
            <p:blipFill>
              <a:blip r:embed="rId21"/>
              <a:srcRect/>
              <a:stretch>
                <a:fillRect/>
              </a:stretch>
            </p:blipFill>
            <p:spPr bwMode="auto">
              <a:xfrm>
                <a:off x="5000628" y="3362464"/>
                <a:ext cx="1000132" cy="99523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sp>
            <p:nvSpPr>
              <p:cNvPr id="164" name="圆角矩形 163"/>
              <p:cNvSpPr/>
              <p:nvPr/>
            </p:nvSpPr>
            <p:spPr>
              <a:xfrm>
                <a:off x="4429124" y="4572007"/>
                <a:ext cx="4500594" cy="642943"/>
              </a:xfrm>
              <a:prstGeom prst="roundRect">
                <a:avLst/>
              </a:prstGeom>
              <a:solidFill>
                <a:schemeClr val="accent6">
                  <a:lumMod val="60000"/>
                  <a:lumOff val="4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sp>
            <p:nvSpPr>
              <p:cNvPr id="165" name="圆角矩形 164"/>
              <p:cNvSpPr/>
              <p:nvPr/>
            </p:nvSpPr>
            <p:spPr>
              <a:xfrm>
                <a:off x="4786314" y="4643446"/>
                <a:ext cx="3786213" cy="500065"/>
              </a:xfrm>
              <a:prstGeom prst="roundRect">
                <a:avLst/>
              </a:prstGeom>
              <a:solidFill>
                <a:schemeClr val="accent6">
                  <a:lumMod val="20000"/>
                  <a:lumOff val="80000"/>
                </a:schemeClr>
              </a:solidFill>
            </p:spPr>
            <p:style>
              <a:lnRef idx="1">
                <a:schemeClr val="accent5"/>
              </a:lnRef>
              <a:fillRef idx="2">
                <a:schemeClr val="accent5"/>
              </a:fillRef>
              <a:effectRef idx="1">
                <a:schemeClr val="accent5"/>
              </a:effectRef>
              <a:fontRef idx="minor">
                <a:schemeClr val="dk1"/>
              </a:fontRef>
            </p:style>
            <p:txBody>
              <a:bodyPr anchor="ctr"/>
              <a:lstStyle/>
              <a:p>
                <a:pPr algn="ctr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r>
                  <a:rPr lang="zh-CN" altLang="en-US" dirty="0">
                    <a:solidFill>
                      <a:srgbClr val="002060"/>
                    </a:solidFill>
                    <a:latin typeface="宋体" pitchFamily="2" charset="-122"/>
                    <a:ea typeface="宋体" pitchFamily="2" charset="-122"/>
                  </a:rPr>
                  <a:t>信息翻译</a:t>
                </a:r>
                <a:endParaRPr lang="zh-CN" altLang="en-US" dirty="0">
                  <a:solidFill>
                    <a:srgbClr val="002060"/>
                  </a:solidFill>
                  <a:latin typeface="宋体" pitchFamily="2" charset="-122"/>
                  <a:ea typeface="宋体" pitchFamily="2" charset="-122"/>
                </a:endParaRPr>
              </a:p>
            </p:txBody>
          </p:sp>
          <p:cxnSp>
            <p:nvCxnSpPr>
              <p:cNvPr id="171" name="曲线连接符 170"/>
              <p:cNvCxnSpPr>
                <a:stCxn id="165" idx="0"/>
                <a:endCxn id="163" idx="2"/>
              </p:cNvCxnSpPr>
              <p:nvPr/>
            </p:nvCxnSpPr>
            <p:spPr>
              <a:xfrm rot="16200000" flipV="1">
                <a:off x="5947578" y="3910810"/>
                <a:ext cx="285752" cy="1179520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  <p:sp>
            <p:nvSpPr>
              <p:cNvPr id="1114" name="TextBox 174"/>
              <p:cNvSpPr txBox="1">
                <a:spLocks noChangeArrowheads="1"/>
              </p:cNvSpPr>
              <p:nvPr/>
            </p:nvSpPr>
            <p:spPr bwMode="auto">
              <a:xfrm>
                <a:off x="5052159" y="3643314"/>
                <a:ext cx="877163" cy="36933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lang="zh-CN" altLang="en-US"/>
                  <a:t>知识库</a:t>
                </a:r>
              </a:p>
            </p:txBody>
          </p:sp>
          <p:pic>
            <p:nvPicPr>
              <p:cNvPr id="1115" name="Picture 9" descr="Orange Curved Arrow Small"/>
              <p:cNvPicPr>
                <a:picLocks noChangeAspect="1" noChangeArrowheads="1"/>
              </p:cNvPicPr>
              <p:nvPr/>
            </p:nvPicPr>
            <p:blipFill>
              <a:blip r:embed="rId22">
                <a:lum bright="24000"/>
              </a:blip>
              <a:srcRect/>
              <a:stretch>
                <a:fillRect/>
              </a:stretch>
            </p:blipFill>
            <p:spPr bwMode="auto">
              <a:xfrm rot="20644450" flipV="1">
                <a:off x="5524534" y="3694881"/>
                <a:ext cx="1582738" cy="772335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cxnSp>
            <p:nvCxnSpPr>
              <p:cNvPr id="129" name="曲线连接符 128"/>
              <p:cNvCxnSpPr>
                <a:stCxn id="0" idx="0"/>
                <a:endCxn id="165" idx="2"/>
              </p:cNvCxnSpPr>
              <p:nvPr/>
            </p:nvCxnSpPr>
            <p:spPr>
              <a:xfrm rot="5400000" flipH="1" flipV="1">
                <a:off x="6323819" y="5072867"/>
                <a:ext cx="285752" cy="427040"/>
              </a:xfrm>
              <a:prstGeom prst="curvedConnector3">
                <a:avLst>
                  <a:gd name="adj1" fmla="val 50000"/>
                </a:avLst>
              </a:prstGeom>
              <a:ln>
                <a:tailEnd type="arrow"/>
              </a:ln>
            </p:spPr>
            <p:style>
              <a:lnRef idx="3">
                <a:schemeClr val="accent5"/>
              </a:lnRef>
              <a:fillRef idx="0">
                <a:schemeClr val="accent5"/>
              </a:fillRef>
              <a:effectRef idx="2">
                <a:schemeClr val="accent5"/>
              </a:effectRef>
              <a:fontRef idx="minor">
                <a:schemeClr val="tx1"/>
              </a:fontRef>
            </p:style>
          </p:cxnSp>
        </p:grpSp>
        <p:pic>
          <p:nvPicPr>
            <p:cNvPr id="1079" name="Picture 9" descr="Orange Curved Arrow Small"/>
            <p:cNvPicPr>
              <a:picLocks noChangeAspect="1" noChangeArrowheads="1"/>
            </p:cNvPicPr>
            <p:nvPr/>
          </p:nvPicPr>
          <p:blipFill>
            <a:blip r:embed="rId22">
              <a:lum bright="24000"/>
            </a:blip>
            <a:srcRect/>
            <a:stretch>
              <a:fillRect/>
            </a:stretch>
          </p:blipFill>
          <p:spPr bwMode="auto">
            <a:xfrm>
              <a:off x="3143240" y="2786058"/>
              <a:ext cx="1582738" cy="820737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ransition>
    <p:strips dir="l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5" name="肘形连接符 474"/>
          <p:cNvCxnSpPr/>
          <p:nvPr/>
        </p:nvCxnSpPr>
        <p:spPr>
          <a:xfrm flipV="1">
            <a:off x="6069013" y="2862263"/>
            <a:ext cx="1279525" cy="360362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2" name="肘形连接符 471"/>
          <p:cNvCxnSpPr>
            <a:stCxn id="296055" idx="3"/>
            <a:endCxn id="463" idx="2"/>
          </p:cNvCxnSpPr>
          <p:nvPr/>
        </p:nvCxnSpPr>
        <p:spPr>
          <a:xfrm flipV="1">
            <a:off x="7134225" y="2616200"/>
            <a:ext cx="998538" cy="606425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8" name="直接箭头连接符 467"/>
          <p:cNvCxnSpPr>
            <a:stCxn id="296056" idx="0"/>
          </p:cNvCxnSpPr>
          <p:nvPr/>
        </p:nvCxnSpPr>
        <p:spPr>
          <a:xfrm flipV="1">
            <a:off x="6561138" y="2792413"/>
            <a:ext cx="1587" cy="2159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0" name="直接箭头连接符 359"/>
          <p:cNvCxnSpPr/>
          <p:nvPr/>
        </p:nvCxnSpPr>
        <p:spPr>
          <a:xfrm flipV="1">
            <a:off x="5026025" y="3552825"/>
            <a:ext cx="0" cy="233363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3" name="直接箭头连接符 292"/>
          <p:cNvCxnSpPr/>
          <p:nvPr/>
        </p:nvCxnSpPr>
        <p:spPr>
          <a:xfrm flipV="1">
            <a:off x="6337300" y="54117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942" name="Picture 4" descr="pc-user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79388" y="908050"/>
            <a:ext cx="1120775" cy="747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AutoShape 35"/>
          <p:cNvSpPr>
            <a:spLocks noChangeArrowheads="1"/>
          </p:cNvSpPr>
          <p:nvPr/>
        </p:nvSpPr>
        <p:spPr bwMode="gray">
          <a:xfrm>
            <a:off x="4067175" y="2143125"/>
            <a:ext cx="1511300" cy="307975"/>
          </a:xfrm>
          <a:prstGeom prst="roundRect">
            <a:avLst>
              <a:gd name="adj" fmla="val 50000"/>
            </a:avLst>
          </a:prstGeom>
          <a:solidFill>
            <a:srgbClr val="C0C0C0"/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grpSp>
        <p:nvGrpSpPr>
          <p:cNvPr id="295944" name="组合 41"/>
          <p:cNvGrpSpPr>
            <a:grpSpLocks/>
          </p:cNvGrpSpPr>
          <p:nvPr/>
        </p:nvGrpSpPr>
        <p:grpSpPr bwMode="auto">
          <a:xfrm>
            <a:off x="2124075" y="5157788"/>
            <a:ext cx="1182688" cy="727075"/>
            <a:chOff x="3373438" y="4165600"/>
            <a:chExt cx="2273300" cy="568124"/>
          </a:xfrm>
        </p:grpSpPr>
        <p:grpSp>
          <p:nvGrpSpPr>
            <p:cNvPr id="296097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296099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100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" name="Text Box 34"/>
            <p:cNvSpPr txBox="1">
              <a:spLocks noChangeArrowheads="1"/>
            </p:cNvSpPr>
            <p:nvPr/>
          </p:nvSpPr>
          <p:spPr bwMode="white">
            <a:xfrm>
              <a:off x="3403952" y="4218939"/>
              <a:ext cx="2200066" cy="5147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半结构化信息抽取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45" name="组合 62"/>
          <p:cNvGrpSpPr>
            <a:grpSpLocks/>
          </p:cNvGrpSpPr>
          <p:nvPr/>
        </p:nvGrpSpPr>
        <p:grpSpPr bwMode="auto">
          <a:xfrm>
            <a:off x="287338" y="5229225"/>
            <a:ext cx="1447800" cy="628650"/>
            <a:chOff x="2732152" y="1497626"/>
            <a:chExt cx="1447800" cy="628650"/>
          </a:xfrm>
        </p:grpSpPr>
        <p:pic>
          <p:nvPicPr>
            <p:cNvPr id="296095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1" name="矩形 60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半结构化数据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pic>
        <p:nvPicPr>
          <p:cNvPr id="295946" name="Picture 7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77813" y="4483100"/>
            <a:ext cx="1447800" cy="6286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7" name="矩形 66"/>
          <p:cNvSpPr/>
          <p:nvPr/>
        </p:nvSpPr>
        <p:spPr>
          <a:xfrm>
            <a:off x="277813" y="4667250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结构化数据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295948" name="组合 69"/>
          <p:cNvGrpSpPr>
            <a:grpSpLocks/>
          </p:cNvGrpSpPr>
          <p:nvPr/>
        </p:nvGrpSpPr>
        <p:grpSpPr bwMode="auto">
          <a:xfrm>
            <a:off x="258763" y="6073775"/>
            <a:ext cx="1447800" cy="628650"/>
            <a:chOff x="2732152" y="1497626"/>
            <a:chExt cx="1447800" cy="628650"/>
          </a:xfrm>
        </p:grpSpPr>
        <p:pic>
          <p:nvPicPr>
            <p:cNvPr id="296093" name="Picture 7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2732152" y="1497626"/>
              <a:ext cx="1447800" cy="6286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72" name="矩形 71"/>
            <p:cNvSpPr/>
            <p:nvPr/>
          </p:nvSpPr>
          <p:spPr>
            <a:xfrm>
              <a:off x="2732152" y="1681776"/>
              <a:ext cx="1346200" cy="306388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>
                <a:spcBef>
                  <a:spcPct val="50000"/>
                </a:spcBef>
                <a:defRPr/>
              </a:pPr>
              <a:r>
                <a:rPr lang="zh-CN" altLang="en-US" sz="1400" b="1" dirty="0">
                  <a:latin typeface="+mj-ea"/>
                  <a:ea typeface="+mj-ea"/>
                </a:rPr>
                <a:t>文本</a:t>
              </a:r>
              <a:r>
                <a:rPr lang="zh-CN" altLang="en-US" sz="1400" b="1" dirty="0">
                  <a:latin typeface="+mj-ea"/>
                  <a:ea typeface="+mj-ea"/>
                </a:rPr>
                <a:t>数据</a:t>
              </a:r>
              <a:endParaRPr lang="en-US" altLang="zh-CN" sz="1400" b="1" dirty="0">
                <a:latin typeface="+mj-ea"/>
                <a:ea typeface="+mj-ea"/>
              </a:endParaRPr>
            </a:p>
          </p:txBody>
        </p:sp>
      </p:grpSp>
      <p:cxnSp>
        <p:nvCxnSpPr>
          <p:cNvPr id="65" name="肘形连接符 64"/>
          <p:cNvCxnSpPr>
            <a:stCxn id="66" idx="3"/>
            <a:endCxn id="296085" idx="0"/>
          </p:cNvCxnSpPr>
          <p:nvPr/>
        </p:nvCxnSpPr>
        <p:spPr>
          <a:xfrm>
            <a:off x="1725613" y="4797425"/>
            <a:ext cx="2543175" cy="296863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950" name="Group 14"/>
          <p:cNvGrpSpPr>
            <a:grpSpLocks/>
          </p:cNvGrpSpPr>
          <p:nvPr/>
        </p:nvGrpSpPr>
        <p:grpSpPr bwMode="auto">
          <a:xfrm>
            <a:off x="4422775" y="6245225"/>
            <a:ext cx="925513" cy="396875"/>
            <a:chOff x="3964" y="2071"/>
            <a:chExt cx="1484" cy="330"/>
          </a:xfrm>
        </p:grpSpPr>
        <p:sp>
          <p:nvSpPr>
            <p:cNvPr id="296091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96092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00" name="Text Box 34"/>
          <p:cNvSpPr txBox="1">
            <a:spLocks noChangeArrowheads="1"/>
          </p:cNvSpPr>
          <p:nvPr/>
        </p:nvSpPr>
        <p:spPr bwMode="white">
          <a:xfrm>
            <a:off x="4360863" y="629443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实体对齐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95952" name="组合 233"/>
          <p:cNvGrpSpPr>
            <a:grpSpLocks/>
          </p:cNvGrpSpPr>
          <p:nvPr/>
        </p:nvGrpSpPr>
        <p:grpSpPr bwMode="auto">
          <a:xfrm>
            <a:off x="5259388" y="5065713"/>
            <a:ext cx="1189037" cy="779462"/>
            <a:chOff x="3373438" y="4165597"/>
            <a:chExt cx="2273300" cy="536575"/>
          </a:xfrm>
        </p:grpSpPr>
        <p:grpSp>
          <p:nvGrpSpPr>
            <p:cNvPr id="296087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296089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90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36" name="Text Box 34"/>
            <p:cNvSpPr txBox="1">
              <a:spLocks noChangeArrowheads="1"/>
            </p:cNvSpPr>
            <p:nvPr/>
          </p:nvSpPr>
          <p:spPr bwMode="white">
            <a:xfrm>
              <a:off x="3403789" y="4255208"/>
              <a:ext cx="2197423" cy="4021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推理补充数据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53" name="Group 14"/>
          <p:cNvGrpSpPr>
            <a:grpSpLocks/>
          </p:cNvGrpSpPr>
          <p:nvPr/>
        </p:nvGrpSpPr>
        <p:grpSpPr bwMode="auto">
          <a:xfrm>
            <a:off x="3716338" y="5094288"/>
            <a:ext cx="1104900" cy="787400"/>
            <a:chOff x="3964" y="2071"/>
            <a:chExt cx="1484" cy="330"/>
          </a:xfrm>
        </p:grpSpPr>
        <p:sp>
          <p:nvSpPr>
            <p:cNvPr id="296085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96086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242" name="Text Box 34"/>
          <p:cNvSpPr txBox="1">
            <a:spLocks noChangeArrowheads="1"/>
          </p:cNvSpPr>
          <p:nvPr/>
        </p:nvSpPr>
        <p:spPr bwMode="white">
          <a:xfrm>
            <a:off x="3752850" y="5207000"/>
            <a:ext cx="1068388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异构数据整合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246" name="直接箭头连接符 245"/>
          <p:cNvCxnSpPr/>
          <p:nvPr/>
        </p:nvCxnSpPr>
        <p:spPr>
          <a:xfrm>
            <a:off x="4602163" y="5884863"/>
            <a:ext cx="0" cy="3016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2" name="直接箭头连接符 271"/>
          <p:cNvCxnSpPr>
            <a:endCxn id="296059" idx="1"/>
          </p:cNvCxnSpPr>
          <p:nvPr/>
        </p:nvCxnSpPr>
        <p:spPr>
          <a:xfrm>
            <a:off x="2484438" y="2598738"/>
            <a:ext cx="333375" cy="1905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5957" name="组合 278"/>
          <p:cNvGrpSpPr>
            <a:grpSpLocks/>
          </p:cNvGrpSpPr>
          <p:nvPr/>
        </p:nvGrpSpPr>
        <p:grpSpPr bwMode="auto">
          <a:xfrm>
            <a:off x="6727825" y="5021263"/>
            <a:ext cx="1189038" cy="781050"/>
            <a:chOff x="3373438" y="4165597"/>
            <a:chExt cx="2273300" cy="536575"/>
          </a:xfrm>
        </p:grpSpPr>
        <p:grpSp>
          <p:nvGrpSpPr>
            <p:cNvPr id="296081" name="Group 14"/>
            <p:cNvGrpSpPr>
              <a:grpSpLocks/>
            </p:cNvGrpSpPr>
            <p:nvPr/>
          </p:nvGrpSpPr>
          <p:grpSpPr bwMode="auto">
            <a:xfrm>
              <a:off x="3373438" y="4165597"/>
              <a:ext cx="2273300" cy="536575"/>
              <a:chOff x="3964" y="2071"/>
              <a:chExt cx="1484" cy="330"/>
            </a:xfrm>
          </p:grpSpPr>
          <p:sp>
            <p:nvSpPr>
              <p:cNvPr id="296083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84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81" name="Text Box 34"/>
            <p:cNvSpPr txBox="1">
              <a:spLocks noChangeArrowheads="1"/>
            </p:cNvSpPr>
            <p:nvPr/>
          </p:nvSpPr>
          <p:spPr bwMode="white">
            <a:xfrm>
              <a:off x="3403789" y="4255026"/>
              <a:ext cx="2197421" cy="4024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重要度计算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287" name="直接箭头连接符 286"/>
          <p:cNvCxnSpPr>
            <a:endCxn id="296085" idx="1"/>
          </p:cNvCxnSpPr>
          <p:nvPr/>
        </p:nvCxnSpPr>
        <p:spPr>
          <a:xfrm flipV="1">
            <a:off x="3306763" y="54879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9" name="直接箭头连接符 288"/>
          <p:cNvCxnSpPr/>
          <p:nvPr/>
        </p:nvCxnSpPr>
        <p:spPr>
          <a:xfrm flipV="1">
            <a:off x="1697038" y="5500688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2" name="直接箭头连接符 291"/>
          <p:cNvCxnSpPr/>
          <p:nvPr/>
        </p:nvCxnSpPr>
        <p:spPr>
          <a:xfrm flipV="1">
            <a:off x="4821238" y="54610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961" name="组合 294"/>
          <p:cNvGrpSpPr>
            <a:grpSpLocks/>
          </p:cNvGrpSpPr>
          <p:nvPr/>
        </p:nvGrpSpPr>
        <p:grpSpPr bwMode="auto">
          <a:xfrm>
            <a:off x="2124075" y="6046788"/>
            <a:ext cx="1182688" cy="687387"/>
            <a:chOff x="3373438" y="4165600"/>
            <a:chExt cx="2273300" cy="536575"/>
          </a:xfrm>
        </p:grpSpPr>
        <p:grpSp>
          <p:nvGrpSpPr>
            <p:cNvPr id="296077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296079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80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297" name="Text Box 34"/>
            <p:cNvSpPr txBox="1">
              <a:spLocks noChangeArrowheads="1"/>
            </p:cNvSpPr>
            <p:nvPr/>
          </p:nvSpPr>
          <p:spPr bwMode="white">
            <a:xfrm>
              <a:off x="3403952" y="4218885"/>
              <a:ext cx="2200066" cy="4572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实体抽取属性抽取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00" name="直接箭头连接符 299"/>
          <p:cNvCxnSpPr/>
          <p:nvPr/>
        </p:nvCxnSpPr>
        <p:spPr>
          <a:xfrm flipV="1">
            <a:off x="1697038" y="6375400"/>
            <a:ext cx="40957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1" name="肘形连接符 300"/>
          <p:cNvCxnSpPr>
            <a:stCxn id="296079" idx="3"/>
            <a:endCxn id="296085" idx="2"/>
          </p:cNvCxnSpPr>
          <p:nvPr/>
        </p:nvCxnSpPr>
        <p:spPr>
          <a:xfrm flipV="1">
            <a:off x="3306763" y="5881688"/>
            <a:ext cx="962025" cy="509587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5964" name="Group 14"/>
          <p:cNvGrpSpPr>
            <a:grpSpLocks/>
          </p:cNvGrpSpPr>
          <p:nvPr/>
        </p:nvGrpSpPr>
        <p:grpSpPr bwMode="auto">
          <a:xfrm>
            <a:off x="5570538" y="6242050"/>
            <a:ext cx="1155700" cy="395288"/>
            <a:chOff x="3964" y="2071"/>
            <a:chExt cx="1484" cy="330"/>
          </a:xfrm>
        </p:grpSpPr>
        <p:sp>
          <p:nvSpPr>
            <p:cNvPr id="296075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96076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0" name="Text Box 34"/>
          <p:cNvSpPr txBox="1">
            <a:spLocks noChangeArrowheads="1"/>
          </p:cNvSpPr>
          <p:nvPr/>
        </p:nvSpPr>
        <p:spPr bwMode="white">
          <a:xfrm>
            <a:off x="5589588" y="6308725"/>
            <a:ext cx="12144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属性值决策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95966" name="Group 14"/>
          <p:cNvGrpSpPr>
            <a:grpSpLocks/>
          </p:cNvGrpSpPr>
          <p:nvPr/>
        </p:nvGrpSpPr>
        <p:grpSpPr bwMode="auto">
          <a:xfrm>
            <a:off x="6908800" y="6226175"/>
            <a:ext cx="925513" cy="396875"/>
            <a:chOff x="3964" y="2071"/>
            <a:chExt cx="1484" cy="330"/>
          </a:xfrm>
        </p:grpSpPr>
        <p:sp>
          <p:nvSpPr>
            <p:cNvPr id="296073" name="AutoShape 15"/>
            <p:cNvSpPr>
              <a:spLocks noChangeArrowheads="1"/>
            </p:cNvSpPr>
            <p:nvPr/>
          </p:nvSpPr>
          <p:spPr bwMode="gray">
            <a:xfrm>
              <a:off x="3964" y="2071"/>
              <a:ext cx="1484" cy="330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alpha val="38039"/>
              </a:schemeClr>
            </a:solidFill>
            <a:ln w="12700" algn="ctr">
              <a:solidFill>
                <a:srgbClr val="80808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  <p:sp>
          <p:nvSpPr>
            <p:cNvPr id="296074" name="AutoShape 16"/>
            <p:cNvSpPr>
              <a:spLocks noChangeArrowheads="1"/>
            </p:cNvSpPr>
            <p:nvPr/>
          </p:nvSpPr>
          <p:spPr bwMode="gray">
            <a:xfrm>
              <a:off x="3987" y="2091"/>
              <a:ext cx="1432" cy="134"/>
            </a:xfrm>
            <a:prstGeom prst="roundRect">
              <a:avLst>
                <a:gd name="adj" fmla="val 28356"/>
              </a:avLst>
            </a:prstGeom>
            <a:gradFill rotWithShape="1">
              <a:gsLst>
                <a:gs pos="0">
                  <a:srgbClr val="FFFFFF">
                    <a:alpha val="70000"/>
                  </a:srgbClr>
                </a:gs>
                <a:gs pos="100000">
                  <a:schemeClr val="accent1">
                    <a:alpha val="70000"/>
                  </a:schemeClr>
                </a:gs>
              </a:gsLst>
              <a:lin ang="5400000" scaled="1"/>
            </a:gradFill>
            <a:ln w="9525">
              <a:noFill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zh-CN"/>
            </a:p>
          </p:txBody>
        </p:sp>
      </p:grpSp>
      <p:sp>
        <p:nvSpPr>
          <p:cNvPr id="314" name="Text Box 34"/>
          <p:cNvSpPr txBox="1">
            <a:spLocks noChangeArrowheads="1"/>
          </p:cNvSpPr>
          <p:nvPr/>
        </p:nvSpPr>
        <p:spPr bwMode="white">
          <a:xfrm>
            <a:off x="6846888" y="6275388"/>
            <a:ext cx="10461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 smtClean="0">
                <a:solidFill>
                  <a:schemeClr val="bg1"/>
                </a:solidFill>
                <a:latin typeface="+mj-ea"/>
                <a:ea typeface="+mj-ea"/>
              </a:rPr>
              <a:t>关系建立</a:t>
            </a:r>
            <a:endParaRPr lang="en-US" altLang="zh-CN" sz="1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16" name="直接箭头连接符 315"/>
          <p:cNvCxnSpPr>
            <a:stCxn id="200" idx="3"/>
            <a:endCxn id="296075" idx="1"/>
          </p:cNvCxnSpPr>
          <p:nvPr/>
        </p:nvCxnSpPr>
        <p:spPr>
          <a:xfrm flipV="1">
            <a:off x="5407025" y="6438900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9" name="直接箭头连接符 318"/>
          <p:cNvCxnSpPr/>
          <p:nvPr/>
        </p:nvCxnSpPr>
        <p:spPr>
          <a:xfrm flipV="1">
            <a:off x="6759575" y="6410325"/>
            <a:ext cx="163513" cy="9525"/>
          </a:xfrm>
          <a:prstGeom prst="straightConnector1">
            <a:avLst/>
          </a:prstGeom>
          <a:ln w="12700">
            <a:solidFill>
              <a:schemeClr val="tx2"/>
            </a:solidFill>
            <a:prstDash val="sysDash"/>
            <a:headEnd type="none"/>
            <a:tailEnd type="triangle" w="med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970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021388" y="3617913"/>
            <a:ext cx="723900" cy="7223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5971" name="Picture 3" descr="C:\Users\yuhao\AppData\Local\Microsoft\Windows\Temporary Internet Files\Content.IE5\F70VZXAE\MC900431637[1].png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397625" y="3641725"/>
            <a:ext cx="722313" cy="723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3" name="矩形 322"/>
          <p:cNvSpPr/>
          <p:nvPr/>
        </p:nvSpPr>
        <p:spPr>
          <a:xfrm>
            <a:off x="5889625" y="4344988"/>
            <a:ext cx="1346200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知立方数据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324" name="肘形连接符 323"/>
          <p:cNvCxnSpPr>
            <a:stCxn id="296084" idx="0"/>
            <a:endCxn id="322" idx="3"/>
          </p:cNvCxnSpPr>
          <p:nvPr/>
        </p:nvCxnSpPr>
        <p:spPr>
          <a:xfrm rot="16200000" flipV="1">
            <a:off x="6687344" y="4436269"/>
            <a:ext cx="1065213" cy="200025"/>
          </a:xfrm>
          <a:prstGeom prst="bentConnector2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5974" name="Picture 24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987675" y="3413125"/>
            <a:ext cx="720725" cy="835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95975" name="组合 328"/>
          <p:cNvGrpSpPr>
            <a:grpSpLocks/>
          </p:cNvGrpSpPr>
          <p:nvPr/>
        </p:nvGrpSpPr>
        <p:grpSpPr bwMode="auto">
          <a:xfrm>
            <a:off x="339725" y="3533775"/>
            <a:ext cx="1184275" cy="776288"/>
            <a:chOff x="3373438" y="4165600"/>
            <a:chExt cx="2273300" cy="606213"/>
          </a:xfrm>
        </p:grpSpPr>
        <p:grpSp>
          <p:nvGrpSpPr>
            <p:cNvPr id="296069" name="Group 14"/>
            <p:cNvGrpSpPr>
              <a:grpSpLocks/>
            </p:cNvGrpSpPr>
            <p:nvPr/>
          </p:nvGrpSpPr>
          <p:grpSpPr bwMode="auto">
            <a:xfrm>
              <a:off x="3373438" y="4165600"/>
              <a:ext cx="2273300" cy="536575"/>
              <a:chOff x="3964" y="2071"/>
              <a:chExt cx="1484" cy="330"/>
            </a:xfrm>
          </p:grpSpPr>
          <p:sp>
            <p:nvSpPr>
              <p:cNvPr id="296071" name="AutoShape 15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72" name="AutoShape 16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1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31" name="Text Box 34"/>
            <p:cNvSpPr txBox="1">
              <a:spLocks noChangeArrowheads="1"/>
            </p:cNvSpPr>
            <p:nvPr/>
          </p:nvSpPr>
          <p:spPr bwMode="white">
            <a:xfrm>
              <a:off x="3403911" y="4218907"/>
              <a:ext cx="2200164" cy="5529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本体</a:t>
              </a:r>
              <a:endParaRPr lang="en-US" altLang="zh-CN" sz="1600" b="1" dirty="0" smtClean="0">
                <a:solidFill>
                  <a:schemeClr val="bg1"/>
                </a:solidFill>
                <a:latin typeface="+mj-ea"/>
                <a:ea typeface="+mj-ea"/>
              </a:endParaRPr>
            </a:p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生成系统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334" name="直接箭头连接符 333"/>
          <p:cNvCxnSpPr/>
          <p:nvPr/>
        </p:nvCxnSpPr>
        <p:spPr>
          <a:xfrm>
            <a:off x="1741488" y="3895725"/>
            <a:ext cx="1139825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6" name="直接连接符 275"/>
          <p:cNvCxnSpPr/>
          <p:nvPr/>
        </p:nvCxnSpPr>
        <p:spPr>
          <a:xfrm flipH="1">
            <a:off x="2760663" y="4394200"/>
            <a:ext cx="587375" cy="73660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9" name="直接连接符 338"/>
          <p:cNvCxnSpPr/>
          <p:nvPr/>
        </p:nvCxnSpPr>
        <p:spPr>
          <a:xfrm>
            <a:off x="3511550" y="4478338"/>
            <a:ext cx="463550" cy="54292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5" name="直接连接符 344"/>
          <p:cNvCxnSpPr>
            <a:endCxn id="296089" idx="0"/>
          </p:cNvCxnSpPr>
          <p:nvPr/>
        </p:nvCxnSpPr>
        <p:spPr>
          <a:xfrm>
            <a:off x="3787775" y="4478338"/>
            <a:ext cx="2065338" cy="5873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8" name="直接连接符 347"/>
          <p:cNvCxnSpPr>
            <a:stCxn id="328" idx="2"/>
          </p:cNvCxnSpPr>
          <p:nvPr/>
        </p:nvCxnSpPr>
        <p:spPr>
          <a:xfrm flipH="1">
            <a:off x="2978150" y="4529138"/>
            <a:ext cx="322263" cy="1506537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5" name="Text Box 34"/>
          <p:cNvSpPr txBox="1">
            <a:spLocks noChangeArrowheads="1"/>
          </p:cNvSpPr>
          <p:nvPr/>
        </p:nvSpPr>
        <p:spPr bwMode="white">
          <a:xfrm>
            <a:off x="4427538" y="3778250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索引生成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356" name="直接箭头连接符 355"/>
          <p:cNvCxnSpPr/>
          <p:nvPr/>
        </p:nvCxnSpPr>
        <p:spPr>
          <a:xfrm flipH="1">
            <a:off x="5581650" y="3954463"/>
            <a:ext cx="490538" cy="0"/>
          </a:xfrm>
          <a:prstGeom prst="straightConnector1">
            <a:avLst/>
          </a:prstGeom>
          <a:ln w="38100">
            <a:solidFill>
              <a:schemeClr val="tx1"/>
            </a:solidFill>
            <a:headEnd type="none"/>
            <a:tailEnd type="triangle" w="lg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6" name="Text Box 34"/>
          <p:cNvSpPr txBox="1">
            <a:spLocks noChangeArrowheads="1"/>
          </p:cNvSpPr>
          <p:nvPr/>
        </p:nvSpPr>
        <p:spPr bwMode="white">
          <a:xfrm>
            <a:off x="4445000" y="3057525"/>
            <a:ext cx="10826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/>
            <a:ext uri="{91240B29-F687-4F45-9708-019B960494DF}"/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>
              <a:spcBef>
                <a:spcPct val="50000"/>
              </a:spcBef>
              <a:defRPr/>
            </a:pPr>
            <a:r>
              <a:rPr lang="zh-CN" altLang="en-US" sz="1600" b="1" dirty="0" smtClean="0">
                <a:solidFill>
                  <a:schemeClr val="bg1"/>
                </a:solidFill>
                <a:latin typeface="+mj-ea"/>
                <a:ea typeface="+mj-ea"/>
              </a:rPr>
              <a:t>检索系统</a:t>
            </a:r>
            <a:endParaRPr lang="en-US" altLang="zh-CN" sz="16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grpSp>
        <p:nvGrpSpPr>
          <p:cNvPr id="295984" name="组合 222"/>
          <p:cNvGrpSpPr>
            <a:grpSpLocks/>
          </p:cNvGrpSpPr>
          <p:nvPr/>
        </p:nvGrpSpPr>
        <p:grpSpPr bwMode="auto">
          <a:xfrm>
            <a:off x="107950" y="2360613"/>
            <a:ext cx="1146175" cy="536575"/>
            <a:chOff x="417770" y="1919150"/>
            <a:chExt cx="2273300" cy="536575"/>
          </a:xfrm>
        </p:grpSpPr>
        <p:grpSp>
          <p:nvGrpSpPr>
            <p:cNvPr id="296065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296067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68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74" name="Text Box 30"/>
            <p:cNvSpPr txBox="1">
              <a:spLocks noChangeArrowheads="1"/>
            </p:cNvSpPr>
            <p:nvPr/>
          </p:nvSpPr>
          <p:spPr bwMode="white">
            <a:xfrm>
              <a:off x="458703" y="2009637"/>
              <a:ext cx="2200881" cy="3381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实体识别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328" name="矩形 327"/>
          <p:cNvSpPr/>
          <p:nvPr/>
        </p:nvSpPr>
        <p:spPr>
          <a:xfrm>
            <a:off x="2627313" y="4221163"/>
            <a:ext cx="13477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zh-CN" altLang="en-US" sz="1400" b="1" dirty="0">
                <a:latin typeface="+mj-ea"/>
                <a:ea typeface="+mj-ea"/>
              </a:rPr>
              <a:t>本体库</a:t>
            </a:r>
            <a:endParaRPr lang="en-US" altLang="zh-CN" sz="1400" b="1" dirty="0">
              <a:latin typeface="+mj-ea"/>
              <a:ea typeface="+mj-ea"/>
            </a:endParaRPr>
          </a:p>
        </p:txBody>
      </p:sp>
      <p:grpSp>
        <p:nvGrpSpPr>
          <p:cNvPr id="295986" name="组合 390"/>
          <p:cNvGrpSpPr>
            <a:grpSpLocks/>
          </p:cNvGrpSpPr>
          <p:nvPr/>
        </p:nvGrpSpPr>
        <p:grpSpPr bwMode="auto">
          <a:xfrm>
            <a:off x="1465263" y="2349500"/>
            <a:ext cx="1146175" cy="608013"/>
            <a:chOff x="417770" y="1930532"/>
            <a:chExt cx="2273300" cy="608681"/>
          </a:xfrm>
        </p:grpSpPr>
        <p:grpSp>
          <p:nvGrpSpPr>
            <p:cNvPr id="296061" name="Group 11"/>
            <p:cNvGrpSpPr>
              <a:grpSpLocks/>
            </p:cNvGrpSpPr>
            <p:nvPr/>
          </p:nvGrpSpPr>
          <p:grpSpPr bwMode="auto">
            <a:xfrm>
              <a:off x="417770" y="1930532"/>
              <a:ext cx="2273300" cy="536575"/>
              <a:chOff x="3964" y="2078"/>
              <a:chExt cx="1484" cy="330"/>
            </a:xfrm>
          </p:grpSpPr>
          <p:sp>
            <p:nvSpPr>
              <p:cNvPr id="296063" name="AutoShape 12"/>
              <p:cNvSpPr>
                <a:spLocks noChangeArrowheads="1"/>
              </p:cNvSpPr>
              <p:nvPr/>
            </p:nvSpPr>
            <p:spPr bwMode="gray">
              <a:xfrm>
                <a:off x="3964" y="2078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64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3" name="Text Box 30"/>
            <p:cNvSpPr txBox="1">
              <a:spLocks noChangeArrowheads="1"/>
            </p:cNvSpPr>
            <p:nvPr/>
          </p:nvSpPr>
          <p:spPr bwMode="white">
            <a:xfrm>
              <a:off x="458701" y="1954371"/>
              <a:ext cx="2200883" cy="58484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en-US" altLang="zh-CN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Pattern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挖掘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87" name="组合 395"/>
          <p:cNvGrpSpPr>
            <a:grpSpLocks/>
          </p:cNvGrpSpPr>
          <p:nvPr/>
        </p:nvGrpSpPr>
        <p:grpSpPr bwMode="auto">
          <a:xfrm>
            <a:off x="2817813" y="2349500"/>
            <a:ext cx="1146175" cy="536575"/>
            <a:chOff x="417770" y="1919150"/>
            <a:chExt cx="2273300" cy="536575"/>
          </a:xfrm>
        </p:grpSpPr>
        <p:grpSp>
          <p:nvGrpSpPr>
            <p:cNvPr id="296057" name="Group 11"/>
            <p:cNvGrpSpPr>
              <a:grpSpLocks/>
            </p:cNvGrpSpPr>
            <p:nvPr/>
          </p:nvGrpSpPr>
          <p:grpSpPr bwMode="auto">
            <a:xfrm>
              <a:off x="417770" y="1919150"/>
              <a:ext cx="2273300" cy="536575"/>
              <a:chOff x="3964" y="2071"/>
              <a:chExt cx="1484" cy="330"/>
            </a:xfrm>
          </p:grpSpPr>
          <p:sp>
            <p:nvSpPr>
              <p:cNvPr id="296059" name="AutoShape 12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accent2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60" name="AutoShape 13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accent2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398" name="Text Box 30"/>
            <p:cNvSpPr txBox="1">
              <a:spLocks noChangeArrowheads="1"/>
            </p:cNvSpPr>
            <p:nvPr/>
          </p:nvSpPr>
          <p:spPr bwMode="white">
            <a:xfrm>
              <a:off x="458701" y="2009638"/>
              <a:ext cx="2200883" cy="3381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标签消岐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09" name="直接箭头连接符 408"/>
          <p:cNvCxnSpPr/>
          <p:nvPr/>
        </p:nvCxnSpPr>
        <p:spPr>
          <a:xfrm flipH="1">
            <a:off x="677863" y="1928813"/>
            <a:ext cx="4762" cy="385762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86" name="肘形连接符 3085"/>
          <p:cNvCxnSpPr>
            <a:stCxn id="296059" idx="3"/>
            <a:endCxn id="364" idx="0"/>
          </p:cNvCxnSpPr>
          <p:nvPr/>
        </p:nvCxnSpPr>
        <p:spPr>
          <a:xfrm>
            <a:off x="3963988" y="2617788"/>
            <a:ext cx="1033462" cy="349250"/>
          </a:xfrm>
          <a:prstGeom prst="bentConnector2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412" name="矩形 411"/>
          <p:cNvSpPr/>
          <p:nvPr/>
        </p:nvSpPr>
        <p:spPr>
          <a:xfrm>
            <a:off x="3821113" y="2143125"/>
            <a:ext cx="2046287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SPARQL</a:t>
            </a:r>
            <a:r>
              <a:rPr lang="zh-CN" altLang="en-US" sz="1400" b="1" dirty="0">
                <a:latin typeface="+mj-ea"/>
                <a:ea typeface="+mj-ea"/>
              </a:rPr>
              <a:t>查询语句</a:t>
            </a:r>
            <a:endParaRPr lang="en-US" altLang="zh-CN" sz="1400" b="1" dirty="0">
              <a:latin typeface="+mj-ea"/>
              <a:ea typeface="+mj-ea"/>
            </a:endParaRPr>
          </a:p>
        </p:txBody>
      </p:sp>
      <p:cxnSp>
        <p:nvCxnSpPr>
          <p:cNvPr id="413" name="直接连接符 412"/>
          <p:cNvCxnSpPr/>
          <p:nvPr/>
        </p:nvCxnSpPr>
        <p:spPr>
          <a:xfrm flipH="1" flipV="1">
            <a:off x="809625" y="2987675"/>
            <a:ext cx="2168525" cy="727075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6" name="直接连接符 415"/>
          <p:cNvCxnSpPr>
            <a:stCxn id="3096" idx="0"/>
          </p:cNvCxnSpPr>
          <p:nvPr/>
        </p:nvCxnSpPr>
        <p:spPr>
          <a:xfrm flipV="1">
            <a:off x="3348038" y="2957513"/>
            <a:ext cx="163512" cy="455612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1" name="直接连接符 420"/>
          <p:cNvCxnSpPr>
            <a:endCxn id="353" idx="1"/>
          </p:cNvCxnSpPr>
          <p:nvPr/>
        </p:nvCxnSpPr>
        <p:spPr>
          <a:xfrm>
            <a:off x="3708400" y="3954463"/>
            <a:ext cx="719138" cy="0"/>
          </a:xfrm>
          <a:prstGeom prst="line">
            <a:avLst/>
          </a:prstGeom>
          <a:ln w="38100">
            <a:solidFill>
              <a:srgbClr val="FFC000"/>
            </a:solidFill>
            <a:prstDash val="sysDot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9" name="肘形连接符 428"/>
          <p:cNvCxnSpPr>
            <a:stCxn id="364" idx="3"/>
            <a:endCxn id="425" idx="1"/>
          </p:cNvCxnSpPr>
          <p:nvPr/>
        </p:nvCxnSpPr>
        <p:spPr>
          <a:xfrm flipV="1">
            <a:off x="5548313" y="3232150"/>
            <a:ext cx="463550" cy="1588"/>
          </a:xfrm>
          <a:prstGeom prst="bentConnector3">
            <a:avLst>
              <a:gd name="adj1" fmla="val 50000"/>
            </a:avLst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5995" name="组合 3098"/>
          <p:cNvGrpSpPr>
            <a:grpSpLocks/>
          </p:cNvGrpSpPr>
          <p:nvPr/>
        </p:nvGrpSpPr>
        <p:grpSpPr bwMode="auto">
          <a:xfrm>
            <a:off x="5991225" y="2979738"/>
            <a:ext cx="1143000" cy="485775"/>
            <a:chOff x="5889453" y="1339724"/>
            <a:chExt cx="2273300" cy="536575"/>
          </a:xfrm>
        </p:grpSpPr>
        <p:grpSp>
          <p:nvGrpSpPr>
            <p:cNvPr id="296053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55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56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0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384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排序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96" name="组合 442"/>
          <p:cNvGrpSpPr>
            <a:grpSpLocks/>
          </p:cNvGrpSpPr>
          <p:nvPr/>
        </p:nvGrpSpPr>
        <p:grpSpPr bwMode="auto">
          <a:xfrm>
            <a:off x="5991225" y="2208213"/>
            <a:ext cx="736600" cy="485775"/>
            <a:chOff x="5889453" y="1339724"/>
            <a:chExt cx="2273300" cy="536575"/>
          </a:xfrm>
        </p:grpSpPr>
        <p:grpSp>
          <p:nvGrpSpPr>
            <p:cNvPr id="296049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51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52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45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推理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97" name="组合 455"/>
          <p:cNvGrpSpPr>
            <a:grpSpLocks/>
          </p:cNvGrpSpPr>
          <p:nvPr/>
        </p:nvGrpSpPr>
        <p:grpSpPr bwMode="auto">
          <a:xfrm>
            <a:off x="6867525" y="2208213"/>
            <a:ext cx="736600" cy="485775"/>
            <a:chOff x="5889453" y="1339724"/>
            <a:chExt cx="2273300" cy="536575"/>
          </a:xfrm>
        </p:grpSpPr>
        <p:grpSp>
          <p:nvGrpSpPr>
            <p:cNvPr id="296045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47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48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58" name="Text Box 31"/>
            <p:cNvSpPr txBox="1">
              <a:spLocks noChangeArrowheads="1"/>
            </p:cNvSpPr>
            <p:nvPr/>
          </p:nvSpPr>
          <p:spPr bwMode="white">
            <a:xfrm>
              <a:off x="5918849" y="1420386"/>
              <a:ext cx="2199811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推荐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5998" name="组合 460"/>
          <p:cNvGrpSpPr>
            <a:grpSpLocks/>
          </p:cNvGrpSpPr>
          <p:nvPr/>
        </p:nvGrpSpPr>
        <p:grpSpPr bwMode="auto">
          <a:xfrm>
            <a:off x="7740650" y="2205038"/>
            <a:ext cx="792163" cy="485775"/>
            <a:chOff x="5889453" y="1339724"/>
            <a:chExt cx="2273300" cy="536575"/>
          </a:xfrm>
        </p:grpSpPr>
        <p:grpSp>
          <p:nvGrpSpPr>
            <p:cNvPr id="296041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43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44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463" name="Text Box 31"/>
            <p:cNvSpPr txBox="1">
              <a:spLocks noChangeArrowheads="1"/>
            </p:cNvSpPr>
            <p:nvPr/>
          </p:nvSpPr>
          <p:spPr bwMode="white">
            <a:xfrm>
              <a:off x="5916787" y="1420386"/>
              <a:ext cx="2200409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统计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481" name="AutoShape 35"/>
          <p:cNvSpPr>
            <a:spLocks noChangeArrowheads="1"/>
          </p:cNvSpPr>
          <p:nvPr/>
        </p:nvSpPr>
        <p:spPr bwMode="gray">
          <a:xfrm>
            <a:off x="61913" y="1698625"/>
            <a:ext cx="1509712" cy="30797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57150" algn="ctr">
            <a:noFill/>
            <a:round/>
            <a:headEnd/>
            <a:tailEnd/>
          </a:ln>
          <a:effectLst>
            <a:outerShdw dist="63500" dir="3187806" algn="ctr" rotWithShape="0">
              <a:srgbClr val="1C1C1C">
                <a:alpha val="50000"/>
              </a:srgbClr>
            </a:outerShdw>
          </a:effectLst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sp>
        <p:nvSpPr>
          <p:cNvPr id="483" name="矩形 482"/>
          <p:cNvSpPr/>
          <p:nvPr/>
        </p:nvSpPr>
        <p:spPr>
          <a:xfrm>
            <a:off x="-188913" y="1698625"/>
            <a:ext cx="2046288" cy="307975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defRPr/>
            </a:pPr>
            <a:r>
              <a:rPr lang="en-US" altLang="zh-CN" sz="1400" b="1" dirty="0">
                <a:latin typeface="+mj-ea"/>
                <a:ea typeface="+mj-ea"/>
              </a:rPr>
              <a:t>Query</a:t>
            </a:r>
            <a:endParaRPr lang="en-US" altLang="zh-CN" sz="1400" b="1" dirty="0">
              <a:latin typeface="+mj-ea"/>
              <a:ea typeface="+mj-ea"/>
            </a:endParaRPr>
          </a:p>
        </p:txBody>
      </p:sp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1322379" y="521058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整体架构图</a:t>
            </a:r>
          </a:p>
        </p:txBody>
      </p:sp>
      <p:grpSp>
        <p:nvGrpSpPr>
          <p:cNvPr id="38" name="组合 486"/>
          <p:cNvGrpSpPr/>
          <p:nvPr/>
        </p:nvGrpSpPr>
        <p:grpSpPr>
          <a:xfrm>
            <a:off x="6148856" y="1325335"/>
            <a:ext cx="2209339" cy="485794"/>
            <a:chOff x="5889453" y="1339724"/>
            <a:chExt cx="2273300" cy="536575"/>
          </a:xfrm>
          <a:solidFill>
            <a:schemeClr val="accent6">
              <a:lumMod val="75000"/>
            </a:schemeClr>
          </a:solidFill>
        </p:grpSpPr>
        <p:grpSp>
          <p:nvGrpSpPr>
            <p:cNvPr id="39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  <a:grpFill/>
          </p:grpSpPr>
          <p:sp>
            <p:nvSpPr>
              <p:cNvPr id="490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grpFill/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  <p:sp>
            <p:nvSpPr>
              <p:cNvPr id="491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pFill/>
              <a:ln>
                <a:noFill/>
              </a:ln>
              <a:extLst>
                <a:ext uri="{91240B29-F687-4F45-9708-019B960494DF}"/>
              </a:extLst>
            </p:spPr>
            <p:txBody>
              <a:bodyPr wrap="none" anchor="ctr"/>
              <a:lstStyle/>
              <a:p>
                <a:pPr>
                  <a:defRPr/>
                </a:pPr>
                <a:endParaRPr lang="zh-CN" altLang="zh-CN"/>
              </a:p>
            </p:txBody>
          </p:sp>
        </p:grpSp>
        <p:sp>
          <p:nvSpPr>
            <p:cNvPr id="489" name="Text Box 31"/>
            <p:cNvSpPr txBox="1">
              <a:spLocks noChangeArrowheads="1"/>
            </p:cNvSpPr>
            <p:nvPr/>
          </p:nvSpPr>
          <p:spPr bwMode="white">
            <a:xfrm>
              <a:off x="5916442" y="1420687"/>
              <a:ext cx="2200276" cy="3739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>
                  <a:solidFill>
                    <a:schemeClr val="bg1"/>
                  </a:solidFill>
                  <a:latin typeface="+mj-ea"/>
                  <a:ea typeface="+mj-ea"/>
                </a:rPr>
                <a:t>展现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cxnSp>
        <p:nvCxnSpPr>
          <p:cNvPr id="493" name="直接箭头连接符 492"/>
          <p:cNvCxnSpPr/>
          <p:nvPr/>
        </p:nvCxnSpPr>
        <p:spPr>
          <a:xfrm flipH="1" flipV="1">
            <a:off x="8101013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0" name="直接箭头连接符 509"/>
          <p:cNvCxnSpPr/>
          <p:nvPr/>
        </p:nvCxnSpPr>
        <p:spPr>
          <a:xfrm flipH="1" flipV="1">
            <a:off x="644842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1" name="直接箭头连接符 510"/>
          <p:cNvCxnSpPr/>
          <p:nvPr/>
        </p:nvCxnSpPr>
        <p:spPr>
          <a:xfrm flipH="1" flipV="1">
            <a:off x="7318375" y="1787525"/>
            <a:ext cx="0" cy="43180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512" name="直接箭头连接符 511"/>
          <p:cNvCxnSpPr>
            <a:stCxn id="490" idx="1"/>
          </p:cNvCxnSpPr>
          <p:nvPr/>
        </p:nvCxnSpPr>
        <p:spPr>
          <a:xfrm flipH="1" flipV="1">
            <a:off x="5510213" y="1568450"/>
            <a:ext cx="638175" cy="0"/>
          </a:xfrm>
          <a:prstGeom prst="straightConnector1">
            <a:avLst/>
          </a:prstGeom>
          <a:ln w="38100">
            <a:headEnd type="none"/>
            <a:tailEnd type="triangle" w="lg" len="sm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296007" name="组合 515"/>
          <p:cNvGrpSpPr>
            <a:grpSpLocks/>
          </p:cNvGrpSpPr>
          <p:nvPr/>
        </p:nvGrpSpPr>
        <p:grpSpPr bwMode="auto">
          <a:xfrm>
            <a:off x="3324225" y="620713"/>
            <a:ext cx="2024063" cy="1271587"/>
            <a:chOff x="614236" y="2105021"/>
            <a:chExt cx="8029730" cy="3967185"/>
          </a:xfrm>
        </p:grpSpPr>
        <p:pic>
          <p:nvPicPr>
            <p:cNvPr id="296018" name="Picture 6"/>
            <p:cNvPicPr>
              <a:picLocks noChangeAspect="1" noChangeArrowheads="1"/>
            </p:cNvPicPr>
            <p:nvPr/>
          </p:nvPicPr>
          <p:blipFill>
            <a:blip r:embed="rId7"/>
            <a:srcRect/>
            <a:stretch>
              <a:fillRect/>
            </a:stretch>
          </p:blipFill>
          <p:spPr bwMode="auto">
            <a:xfrm>
              <a:off x="4857752" y="3714752"/>
              <a:ext cx="714375" cy="10858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296019" name="组合 517"/>
            <p:cNvGrpSpPr>
              <a:grpSpLocks/>
            </p:cNvGrpSpPr>
            <p:nvPr/>
          </p:nvGrpSpPr>
          <p:grpSpPr bwMode="auto">
            <a:xfrm>
              <a:off x="614236" y="2105021"/>
              <a:ext cx="8029730" cy="3967185"/>
              <a:chOff x="614236" y="2105021"/>
              <a:chExt cx="8029730" cy="3967185"/>
            </a:xfrm>
          </p:grpSpPr>
          <p:grpSp>
            <p:nvGrpSpPr>
              <p:cNvPr id="296020" name="组合 518"/>
              <p:cNvGrpSpPr>
                <a:grpSpLocks/>
              </p:cNvGrpSpPr>
              <p:nvPr/>
            </p:nvGrpSpPr>
            <p:grpSpPr bwMode="auto">
              <a:xfrm>
                <a:off x="642921" y="2105021"/>
                <a:ext cx="8001045" cy="3967185"/>
                <a:chOff x="642921" y="2105021"/>
                <a:chExt cx="8001045" cy="3967185"/>
              </a:xfrm>
            </p:grpSpPr>
            <p:cxnSp>
              <p:nvCxnSpPr>
                <p:cNvPr id="523" name="曲线连接符 522"/>
                <p:cNvCxnSpPr>
                  <a:stCxn id="527" idx="2"/>
                  <a:endCxn id="529" idx="0"/>
                </p:cNvCxnSpPr>
                <p:nvPr/>
              </p:nvCxnSpPr>
              <p:spPr>
                <a:xfrm rot="5400000">
                  <a:off x="1500876" y="4751227"/>
                  <a:ext cx="500230" cy="6360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4" name="曲线连接符 523"/>
                <p:cNvCxnSpPr>
                  <a:stCxn id="527" idx="2"/>
                  <a:endCxn id="528" idx="0"/>
                </p:cNvCxnSpPr>
                <p:nvPr/>
              </p:nvCxnSpPr>
              <p:spPr>
                <a:xfrm rot="16200000" flipH="1">
                  <a:off x="2275511" y="4612675"/>
                  <a:ext cx="500230" cy="913183"/>
                </a:xfrm>
                <a:prstGeom prst="curvedConnector3">
                  <a:avLst>
                    <a:gd name="adj1" fmla="val 50000"/>
                  </a:avLst>
                </a:prstGeom>
                <a:ln>
                  <a:tailEnd type="arrow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296026" name="组合 524"/>
                <p:cNvGrpSpPr>
                  <a:grpSpLocks/>
                </p:cNvGrpSpPr>
                <p:nvPr/>
              </p:nvGrpSpPr>
              <p:grpSpPr bwMode="auto">
                <a:xfrm>
                  <a:off x="642921" y="2105021"/>
                  <a:ext cx="8001045" cy="3967185"/>
                  <a:chOff x="642921" y="2105021"/>
                  <a:chExt cx="8001045" cy="3967185"/>
                </a:xfrm>
              </p:grpSpPr>
              <p:pic>
                <p:nvPicPr>
                  <p:cNvPr id="296027" name="Picture 2"/>
                  <p:cNvPicPr>
                    <a:picLocks noChangeAspect="1" noChangeArrowheads="1"/>
                  </p:cNvPicPr>
                  <p:nvPr/>
                </p:nvPicPr>
                <p:blipFill>
                  <a:blip r:embed="rId8"/>
                  <a:srcRect/>
                  <a:stretch>
                    <a:fillRect/>
                  </a:stretch>
                </p:blipFill>
                <p:spPr bwMode="auto">
                  <a:xfrm>
                    <a:off x="2786050" y="2462211"/>
                    <a:ext cx="666750" cy="857250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96028" name="Picture 4"/>
                  <p:cNvPicPr>
                    <a:picLocks noChangeAspect="1" noChangeArrowheads="1"/>
                  </p:cNvPicPr>
                  <p:nvPr/>
                </p:nvPicPr>
                <p:blipFill>
                  <a:blip r:embed="rId9"/>
                  <a:srcRect/>
                  <a:stretch>
                    <a:fillRect/>
                  </a:stretch>
                </p:blipFill>
                <p:spPr bwMode="auto">
                  <a:xfrm>
                    <a:off x="1714480" y="3724290"/>
                    <a:ext cx="704850" cy="1095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96029" name="Picture 8"/>
                  <p:cNvPicPr>
                    <a:picLocks noChangeAspect="1" noChangeArrowheads="1"/>
                  </p:cNvPicPr>
                  <p:nvPr/>
                </p:nvPicPr>
                <p:blipFill>
                  <a:blip r:embed="rId10"/>
                  <a:srcRect/>
                  <a:stretch>
                    <a:fillRect/>
                  </a:stretch>
                </p:blipFill>
                <p:spPr bwMode="auto">
                  <a:xfrm>
                    <a:off x="2176457" y="5319731"/>
                    <a:ext cx="1609725" cy="7524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96030" name="Picture 9"/>
                  <p:cNvPicPr>
                    <a:picLocks noChangeAspect="1" noChangeArrowheads="1"/>
                  </p:cNvPicPr>
                  <p:nvPr/>
                </p:nvPicPr>
                <p:blipFill>
                  <a:blip r:embed="rId11"/>
                  <a:srcRect/>
                  <a:stretch>
                    <a:fillRect/>
                  </a:stretch>
                </p:blipFill>
                <p:spPr bwMode="auto">
                  <a:xfrm>
                    <a:off x="642921" y="5319731"/>
                    <a:ext cx="1571625" cy="73342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pic>
                <p:nvPicPr>
                  <p:cNvPr id="296031" name="Picture 10"/>
                  <p:cNvPicPr>
                    <a:picLocks noChangeAspect="1" noChangeArrowheads="1"/>
                  </p:cNvPicPr>
                  <p:nvPr/>
                </p:nvPicPr>
                <p:blipFill>
                  <a:blip r:embed="rId12"/>
                  <a:srcRect/>
                  <a:stretch>
                    <a:fillRect/>
                  </a:stretch>
                </p:blipFill>
                <p:spPr bwMode="auto">
                  <a:xfrm>
                    <a:off x="4943486" y="5319731"/>
                    <a:ext cx="1200150" cy="714375"/>
                  </a:xfrm>
                  <a:prstGeom prst="rect">
                    <a:avLst/>
                  </a:prstGeom>
                  <a:noFill/>
                  <a:ln w="9525">
                    <a:noFill/>
                    <a:miter lim="800000"/>
                    <a:headEnd/>
                    <a:tailEnd/>
                  </a:ln>
                </p:spPr>
              </p:pic>
              <p:cxnSp>
                <p:nvCxnSpPr>
                  <p:cNvPr id="531" name="曲线连接符 530"/>
                  <p:cNvCxnSpPr>
                    <a:stCxn id="526" idx="2"/>
                    <a:endCxn id="520" idx="0"/>
                  </p:cNvCxnSpPr>
                  <p:nvPr/>
                </p:nvCxnSpPr>
                <p:spPr>
                  <a:xfrm rot="5400000">
                    <a:off x="1855177" y="2449085"/>
                    <a:ext cx="396223" cy="2134961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2" name="曲线连接符 531"/>
                  <p:cNvCxnSpPr>
                    <a:stCxn id="526" idx="2"/>
                    <a:endCxn id="527" idx="0"/>
                  </p:cNvCxnSpPr>
                  <p:nvPr/>
                </p:nvCxnSpPr>
                <p:spPr>
                  <a:xfrm rot="5400000">
                    <a:off x="2391836" y="2995652"/>
                    <a:ext cx="406129" cy="1051735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3" name="曲线连接符 532"/>
                  <p:cNvCxnSpPr>
                    <a:stCxn id="526" idx="2"/>
                    <a:endCxn id="521" idx="0"/>
                  </p:cNvCxnSpPr>
                  <p:nvPr/>
                </p:nvCxnSpPr>
                <p:spPr>
                  <a:xfrm rot="16200000" flipH="1">
                    <a:off x="2941554" y="3497670"/>
                    <a:ext cx="396223" cy="377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4" name="曲线连接符 533"/>
                  <p:cNvCxnSpPr>
                    <a:stCxn id="526" idx="2"/>
                    <a:endCxn id="522" idx="0"/>
                  </p:cNvCxnSpPr>
                  <p:nvPr/>
                </p:nvCxnSpPr>
                <p:spPr>
                  <a:xfrm rot="16200000" flipH="1">
                    <a:off x="3412513" y="3026710"/>
                    <a:ext cx="455657" cy="1039143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5" name="曲线连接符 534"/>
                  <p:cNvCxnSpPr>
                    <a:stCxn id="526" idx="2"/>
                    <a:endCxn id="517" idx="0"/>
                  </p:cNvCxnSpPr>
                  <p:nvPr/>
                </p:nvCxnSpPr>
                <p:spPr>
                  <a:xfrm rot="16200000" flipH="1">
                    <a:off x="3971247" y="2467976"/>
                    <a:ext cx="396223" cy="2097178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6" name="曲线连接符 535"/>
                  <p:cNvCxnSpPr>
                    <a:stCxn id="517" idx="2"/>
                    <a:endCxn id="530" idx="0"/>
                  </p:cNvCxnSpPr>
                  <p:nvPr/>
                </p:nvCxnSpPr>
                <p:spPr>
                  <a:xfrm rot="16200000" flipH="1">
                    <a:off x="5121669" y="4895619"/>
                    <a:ext cx="520042" cy="327487"/>
                  </a:xfrm>
                  <a:prstGeom prst="curvedConnector3">
                    <a:avLst>
                      <a:gd name="adj1" fmla="val 50000"/>
                    </a:avLst>
                  </a:prstGeom>
                  <a:ln>
                    <a:tailEnd type="arrow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296038" name="组合 536"/>
                  <p:cNvGrpSpPr>
                    <a:grpSpLocks/>
                  </p:cNvGrpSpPr>
                  <p:nvPr/>
                </p:nvGrpSpPr>
                <p:grpSpPr bwMode="auto">
                  <a:xfrm>
                    <a:off x="6072198" y="2105021"/>
                    <a:ext cx="2571768" cy="2643206"/>
                    <a:chOff x="6072198" y="1643050"/>
                    <a:chExt cx="2571768" cy="2643206"/>
                  </a:xfrm>
                </p:grpSpPr>
                <p:sp>
                  <p:nvSpPr>
                    <p:cNvPr id="538" name="线形标注 2 537"/>
                    <p:cNvSpPr/>
                    <p:nvPr/>
                  </p:nvSpPr>
                  <p:spPr>
                    <a:xfrm>
                      <a:off x="6074451" y="1643050"/>
                      <a:ext cx="2569515" cy="2644791"/>
                    </a:xfrm>
                    <a:prstGeom prst="borderCallout2">
                      <a:avLst>
                        <a:gd name="adj1" fmla="val 18750"/>
                        <a:gd name="adj2" fmla="val -8333"/>
                        <a:gd name="adj3" fmla="val 18750"/>
                        <a:gd name="adj4" fmla="val -16667"/>
                        <a:gd name="adj5" fmla="val 33896"/>
                        <a:gd name="adj6" fmla="val -98176"/>
                      </a:avLst>
                    </a:prstGeom>
                  </p:spPr>
                  <p:style>
                    <a:lnRef idx="2">
                      <a:schemeClr val="accent1"/>
                    </a:lnRef>
                    <a:fillRef idx="1">
                      <a:schemeClr val="lt1"/>
                    </a:fillRef>
                    <a:effectRef idx="0">
                      <a:schemeClr val="accent1"/>
                    </a:effectRef>
                    <a:fontRef idx="minor">
                      <a:schemeClr val="dk1"/>
                    </a:fontRef>
                  </p:style>
                  <p:txBody>
                    <a:bodyPr anchor="ctr"/>
                    <a:lstStyle/>
                    <a:p>
                      <a:pPr algn="ctr">
                        <a:defRPr/>
                      </a:pPr>
                      <a:endParaRPr lang="zh-CN" altLang="en-US"/>
                    </a:p>
                  </p:txBody>
                </p:sp>
                <p:pic>
                  <p:nvPicPr>
                    <p:cNvPr id="296040" name="Picture 12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13"/>
                    <a:srcRect/>
                    <a:stretch>
                      <a:fillRect/>
                    </a:stretch>
                  </p:blipFill>
                  <p:spPr bwMode="auto">
                    <a:xfrm>
                      <a:off x="6143636" y="1714488"/>
                      <a:ext cx="2348865" cy="2468880"/>
                    </a:xfrm>
                    <a:prstGeom prst="rect">
                      <a:avLst/>
                    </a:prstGeom>
                    <a:noFill/>
                    <a:ln w="9525">
                      <a:noFill/>
                      <a:miter lim="800000"/>
                      <a:headEnd/>
                      <a:tailEnd/>
                    </a:ln>
                  </p:spPr>
                </p:pic>
              </p:grpSp>
            </p:grpSp>
          </p:grpSp>
          <p:pic>
            <p:nvPicPr>
              <p:cNvPr id="296021" name="图片 519" descr="梁思永.png"/>
              <p:cNvPicPr>
                <a:picLocks noChangeAspect="1"/>
              </p:cNvPicPr>
              <p:nvPr/>
            </p:nvPicPr>
            <p:blipFill>
              <a:blip r:embed="rId14"/>
              <a:srcRect/>
              <a:stretch>
                <a:fillRect/>
              </a:stretch>
            </p:blipFill>
            <p:spPr bwMode="auto">
              <a:xfrm>
                <a:off x="614236" y="3714752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6022" name="图片 520" descr="梁思达.png"/>
              <p:cNvPicPr>
                <a:picLocks noChangeAspect="1"/>
              </p:cNvPicPr>
              <p:nvPr/>
            </p:nvPicPr>
            <p:blipFill>
              <a:blip r:embed="rId15"/>
              <a:srcRect/>
              <a:stretch>
                <a:fillRect/>
              </a:stretch>
            </p:blipFill>
            <p:spPr bwMode="auto">
              <a:xfrm>
                <a:off x="2786050" y="3714752"/>
                <a:ext cx="743054" cy="109552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296023" name="图片 521" descr="梁思忠.png"/>
              <p:cNvPicPr>
                <a:picLocks noChangeAspect="1"/>
              </p:cNvPicPr>
              <p:nvPr/>
            </p:nvPicPr>
            <p:blipFill>
              <a:blip r:embed="rId16"/>
              <a:srcRect/>
              <a:stretch>
                <a:fillRect/>
              </a:stretch>
            </p:blipFill>
            <p:spPr bwMode="auto">
              <a:xfrm>
                <a:off x="3786182" y="3771758"/>
                <a:ext cx="743054" cy="108600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</p:grpSp>
      <p:grpSp>
        <p:nvGrpSpPr>
          <p:cNvPr id="296008" name="组合 3098"/>
          <p:cNvGrpSpPr>
            <a:grpSpLocks/>
          </p:cNvGrpSpPr>
          <p:nvPr/>
        </p:nvGrpSpPr>
        <p:grpSpPr bwMode="auto">
          <a:xfrm>
            <a:off x="4429125" y="3014663"/>
            <a:ext cx="1143000" cy="485775"/>
            <a:chOff x="5889453" y="1339724"/>
            <a:chExt cx="2273300" cy="536575"/>
          </a:xfrm>
        </p:grpSpPr>
        <p:grpSp>
          <p:nvGrpSpPr>
            <p:cNvPr id="296014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16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17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76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检索系统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96009" name="组合 3098"/>
          <p:cNvGrpSpPr>
            <a:grpSpLocks/>
          </p:cNvGrpSpPr>
          <p:nvPr/>
        </p:nvGrpSpPr>
        <p:grpSpPr bwMode="auto">
          <a:xfrm>
            <a:off x="4429125" y="3729038"/>
            <a:ext cx="1143000" cy="485775"/>
            <a:chOff x="5889453" y="1339724"/>
            <a:chExt cx="2273300" cy="536575"/>
          </a:xfrm>
        </p:grpSpPr>
        <p:grpSp>
          <p:nvGrpSpPr>
            <p:cNvPr id="296010" name="Group 8"/>
            <p:cNvGrpSpPr>
              <a:grpSpLocks/>
            </p:cNvGrpSpPr>
            <p:nvPr/>
          </p:nvGrpSpPr>
          <p:grpSpPr bwMode="auto">
            <a:xfrm>
              <a:off x="5889453" y="1339724"/>
              <a:ext cx="2273300" cy="536575"/>
              <a:chOff x="3964" y="2071"/>
              <a:chExt cx="1484" cy="330"/>
            </a:xfrm>
          </p:grpSpPr>
          <p:sp>
            <p:nvSpPr>
              <p:cNvPr id="296012" name="AutoShape 9"/>
              <p:cNvSpPr>
                <a:spLocks noChangeArrowheads="1"/>
              </p:cNvSpPr>
              <p:nvPr/>
            </p:nvSpPr>
            <p:spPr bwMode="gray">
              <a:xfrm>
                <a:off x="3964" y="2071"/>
                <a:ext cx="1484" cy="330"/>
              </a:xfrm>
              <a:prstGeom prst="roundRect">
                <a:avLst>
                  <a:gd name="adj" fmla="val 16667"/>
                </a:avLst>
              </a:prstGeom>
              <a:solidFill>
                <a:schemeClr val="folHlink"/>
              </a:solidFill>
              <a:ln w="12700" algn="ctr">
                <a:solidFill>
                  <a:srgbClr val="80808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  <p:sp>
            <p:nvSpPr>
              <p:cNvPr id="296013" name="AutoShape 10"/>
              <p:cNvSpPr>
                <a:spLocks noChangeArrowheads="1"/>
              </p:cNvSpPr>
              <p:nvPr/>
            </p:nvSpPr>
            <p:spPr bwMode="gray">
              <a:xfrm>
                <a:off x="3987" y="2091"/>
                <a:ext cx="1432" cy="134"/>
              </a:xfrm>
              <a:prstGeom prst="roundRect">
                <a:avLst>
                  <a:gd name="adj" fmla="val 28356"/>
                </a:avLst>
              </a:prstGeom>
              <a:gradFill rotWithShape="1">
                <a:gsLst>
                  <a:gs pos="0">
                    <a:srgbClr val="FFFFFF">
                      <a:alpha val="70000"/>
                    </a:srgbClr>
                  </a:gs>
                  <a:gs pos="100000">
                    <a:schemeClr val="folHlink">
                      <a:alpha val="70000"/>
                    </a:schemeClr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zh-CN"/>
              </a:p>
            </p:txBody>
          </p:sp>
        </p:grpSp>
        <p:sp>
          <p:nvSpPr>
            <p:cNvPr id="181" name="Text Box 31"/>
            <p:cNvSpPr txBox="1">
              <a:spLocks noChangeArrowheads="1"/>
            </p:cNvSpPr>
            <p:nvPr/>
          </p:nvSpPr>
          <p:spPr bwMode="white">
            <a:xfrm>
              <a:off x="5917870" y="1420386"/>
              <a:ext cx="2197523" cy="3734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/>
              <a:ext uri="{91240B29-F687-4F45-9708-019B960494DF}"/>
            </a:extLst>
          </p:spPr>
          <p:txBody>
            <a:bodyPr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itchFamily="34" charset="0"/>
                  <a:ea typeface="宋体" pitchFamily="2" charset="-122"/>
                </a:defRPr>
              </a:lvl9pPr>
            </a:lstStyle>
            <a:p>
              <a:pPr algn="ctr">
                <a:spcBef>
                  <a:spcPct val="50000"/>
                </a:spcBef>
                <a:defRPr/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+mj-ea"/>
                  <a:ea typeface="+mj-ea"/>
                </a:rPr>
                <a:t>索引生成</a:t>
              </a:r>
              <a:endParaRPr lang="en-US" altLang="zh-CN" sz="1600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</p:grp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081" name="标题 1"/>
          <p:cNvSpPr>
            <a:spLocks noGrp="1"/>
          </p:cNvSpPr>
          <p:nvPr>
            <p:ph type="title"/>
          </p:nvPr>
        </p:nvSpPr>
        <p:spPr>
          <a:xfrm>
            <a:off x="485804" y="507984"/>
            <a:ext cx="8229600" cy="635000"/>
          </a:xfrm>
        </p:spPr>
        <p:txBody>
          <a:bodyPr/>
          <a:lstStyle/>
          <a:p>
            <a:pPr>
              <a:defRPr/>
            </a:pPr>
            <a:r>
              <a:rPr lang="zh-CN" altLang="en-US" b="1" dirty="0" smtClean="0">
                <a:ln w="1905"/>
                <a:gradFill>
                  <a:gsLst>
                    <a:gs pos="0">
                      <a:schemeClr val="accent6">
                        <a:shade val="20000"/>
                        <a:satMod val="200000"/>
                      </a:schemeClr>
                    </a:gs>
                    <a:gs pos="78000">
                      <a:schemeClr val="accent6">
                        <a:tint val="90000"/>
                        <a:shade val="89000"/>
                        <a:satMod val="220000"/>
                      </a:schemeClr>
                    </a:gs>
                    <a:gs pos="100000">
                      <a:schemeClr val="accent6">
                        <a:tint val="12000"/>
                        <a:satMod val="255000"/>
                      </a:schemeClr>
                    </a:gs>
                  </a:gsLst>
                  <a:lin ang="5400000"/>
                </a:gradFill>
                <a:effectLst>
                  <a:innerShdw blurRad="69850" dist="43180" dir="5400000">
                    <a:srgbClr val="000000">
                      <a:alpha val="65000"/>
                    </a:srgbClr>
                  </a:innerShdw>
                </a:effectLst>
              </a:rPr>
              <a:t>知立方数据库构建</a:t>
            </a: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357188" y="1143000"/>
            <a:ext cx="8686800" cy="5429250"/>
          </a:xfrm>
        </p:spPr>
        <p:txBody>
          <a:bodyPr/>
          <a:lstStyle/>
          <a:p>
            <a:pPr>
              <a:defRPr/>
            </a:pPr>
            <a:r>
              <a:rPr lang="zh-CN" altLang="en-US" dirty="0" smtClean="0">
                <a:sym typeface="Wingdings" pitchFamily="2" charset="2"/>
              </a:rPr>
              <a:t>本体构建</a:t>
            </a:r>
            <a:endParaRPr lang="en-US" altLang="zh-CN" dirty="0" smtClean="0">
              <a:sym typeface="Wingdings" pitchFamily="2" charset="2"/>
            </a:endParaRPr>
          </a:p>
          <a:p>
            <a:pPr lvl="1">
              <a:defRPr/>
            </a:pPr>
            <a:r>
              <a:rPr lang="zh-CN" altLang="en-US" dirty="0" smtClean="0"/>
              <a:t>各类型实体挖掘、属性名称挖掘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编辑系统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实例构建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纯文本属性、实体抽取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半结构化数据抽取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异构数据整合</a:t>
            </a:r>
            <a:endParaRPr lang="en-US" altLang="zh-CN" dirty="0" smtClean="0"/>
          </a:p>
          <a:p>
            <a:pPr lvl="1">
              <a:defRPr/>
            </a:pPr>
            <a:r>
              <a:rPr lang="zh-CN" altLang="en-US" dirty="0" smtClean="0"/>
              <a:t>实体对齐、属性值决策、关系建立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实体重要度计算</a:t>
            </a:r>
            <a:endParaRPr lang="en-US" altLang="zh-CN" dirty="0" smtClean="0"/>
          </a:p>
          <a:p>
            <a:pPr>
              <a:defRPr/>
            </a:pPr>
            <a:r>
              <a:rPr lang="zh-CN" altLang="en-US" dirty="0" smtClean="0"/>
              <a:t>推理完善数据</a:t>
            </a:r>
            <a:endParaRPr lang="en-US" altLang="zh-CN" dirty="0" smtClean="0"/>
          </a:p>
          <a:p>
            <a:pPr>
              <a:defRPr/>
            </a:pPr>
            <a:endParaRPr lang="en-US" altLang="zh-CN" dirty="0" smtClean="0"/>
          </a:p>
          <a:p>
            <a:pPr>
              <a:buFont typeface="Arial" charset="0"/>
              <a:buNone/>
              <a:defRPr/>
            </a:pPr>
            <a:endParaRPr lang="en-US" altLang="zh-CN" dirty="0" smtClean="0"/>
          </a:p>
        </p:txBody>
      </p:sp>
    </p:spTree>
  </p:cSld>
  <p:clrMapOvr>
    <a:masterClrMapping/>
  </p:clrMapOvr>
  <p:transition>
    <p:strips dir="ld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中性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4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2_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暗香扑面">
      <a:majorFont>
        <a:latin typeface="Franklin Gothic Medium"/>
        <a:ea typeface=""/>
        <a:cs typeface=""/>
        <a:font script="Jpan" typeface="HG創英角ｺﾞｼｯｸUB"/>
        <a:font script="Hang" typeface="HY견고딕"/>
        <a:font script="Hans" typeface="微软雅黑"/>
        <a:font script="Hant" typeface="微軟正黑體"/>
        <a:font script="Arab" typeface="Arial Bold"/>
        <a:font script="Hebr" typeface="Arial Bold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 Bold"/>
        <a:font script="Uigh" typeface="Microsoft Uighur"/>
      </a:majorFont>
      <a:minorFont>
        <a:latin typeface="Franklin Gothic Book"/>
        <a:ea typeface=""/>
        <a:cs typeface=""/>
        <a:font script="Jpan" typeface="HG創英角ｺﾞｼｯｸUB"/>
        <a:font script="Hang" typeface="맑은 고딕"/>
        <a:font script="Hans" typeface="黑体"/>
        <a:font script="Hant" typeface="新細明體"/>
        <a:font script="Arab" typeface="Arial"/>
        <a:font script="Hebr" typeface="Arial"/>
        <a:font script="Thai" typeface="Cordian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3_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4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5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5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6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6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7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7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演示文稿2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8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2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2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3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3_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Sogou Presentation</Template>
  <TotalTime>18461</TotalTime>
  <Words>2978</Words>
  <Application>Microsoft Office PowerPoint</Application>
  <PresentationFormat>On-screen Show (4:3)</PresentationFormat>
  <Paragraphs>380</Paragraphs>
  <Slides>38</Slides>
  <Notes>25</Notes>
  <HiddenSlides>0</HiddenSlides>
  <MMClips>0</MMClips>
  <ScaleCrop>false</ScaleCrop>
  <HeadingPairs>
    <vt:vector size="10" baseType="variant">
      <vt:variant>
        <vt:lpstr>已用的字体</vt:lpstr>
      </vt:variant>
      <vt:variant>
        <vt:i4>10</vt:i4>
      </vt:variant>
      <vt:variant>
        <vt:lpstr>演示文稿设计模板</vt:lpstr>
      </vt:variant>
      <vt:variant>
        <vt:i4>43</vt:i4>
      </vt:variant>
      <vt:variant>
        <vt:lpstr>链接</vt:lpstr>
      </vt:variant>
      <vt:variant>
        <vt:i4>4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38</vt:i4>
      </vt:variant>
    </vt:vector>
  </HeadingPairs>
  <TitlesOfParts>
    <vt:vector size="96" baseType="lpstr">
      <vt:lpstr>Arial</vt:lpstr>
      <vt:lpstr>宋体</vt:lpstr>
      <vt:lpstr>Franklin Gothic Medium</vt:lpstr>
      <vt:lpstr>微软雅黑</vt:lpstr>
      <vt:lpstr>Franklin Gothic Book</vt:lpstr>
      <vt:lpstr>黑体</vt:lpstr>
      <vt:lpstr>Calibri</vt:lpstr>
      <vt:lpstr>Wingdings</vt:lpstr>
      <vt:lpstr>Times New Roman</vt:lpstr>
      <vt:lpstr>华文宋体</vt:lpstr>
      <vt:lpstr>1_演示文稿2</vt:lpstr>
      <vt:lpstr>演示文稿2</vt:lpstr>
      <vt:lpstr>1_自定义设计方案</vt:lpstr>
      <vt:lpstr>2_Office 主题</vt:lpstr>
      <vt:lpstr>自定义设计方案</vt:lpstr>
      <vt:lpstr>1_Office 主题</vt:lpstr>
      <vt:lpstr>2_自定义设计方案</vt:lpstr>
      <vt:lpstr>3_Office 主题</vt:lpstr>
      <vt:lpstr>3_自定义设计方案</vt:lpstr>
      <vt:lpstr>4_Office 主题</vt:lpstr>
      <vt:lpstr>2_演示文稿2</vt:lpstr>
      <vt:lpstr>3_演示文稿2</vt:lpstr>
      <vt:lpstr>4_自定义设计方案</vt:lpstr>
      <vt:lpstr>5_Office 主题</vt:lpstr>
      <vt:lpstr>5_自定义设计方案</vt:lpstr>
      <vt:lpstr>6_Office 主题</vt:lpstr>
      <vt:lpstr>6_自定义设计方案</vt:lpstr>
      <vt:lpstr>7_Office 主题</vt:lpstr>
      <vt:lpstr>7_自定义设计方案</vt:lpstr>
      <vt:lpstr>8_Office 主题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1_演示文稿2</vt:lpstr>
      <vt:lpstr>演示文稿2</vt:lpstr>
      <vt:lpstr>2_演示文稿2</vt:lpstr>
      <vt:lpstr>3_演示文稿2</vt:lpstr>
      <vt:lpstr>???</vt:lpstr>
      <vt:lpstr>???</vt:lpstr>
      <vt:lpstr>???</vt:lpstr>
      <vt:lpstr>???</vt:lpstr>
      <vt:lpstr>Visio</vt:lpstr>
      <vt:lpstr>  </vt:lpstr>
      <vt:lpstr>幻灯片 2</vt:lpstr>
      <vt:lpstr>幻灯片 3</vt:lpstr>
      <vt:lpstr>幻灯片 4</vt:lpstr>
      <vt:lpstr>幻灯片 5</vt:lpstr>
      <vt:lpstr>幻灯片 6</vt:lpstr>
      <vt:lpstr>幻灯片 7</vt:lpstr>
      <vt:lpstr>幻灯片 8</vt:lpstr>
      <vt:lpstr>幻灯片 9</vt:lpstr>
      <vt:lpstr>幻灯片 10</vt:lpstr>
      <vt:lpstr>幻灯片 11</vt:lpstr>
      <vt:lpstr>幻灯片 12</vt:lpstr>
      <vt:lpstr>幻灯片 13</vt:lpstr>
      <vt:lpstr>幻灯片 14</vt:lpstr>
      <vt:lpstr>幻灯片 15</vt:lpstr>
      <vt:lpstr>幻灯片 16</vt:lpstr>
      <vt:lpstr>幻灯片 17</vt:lpstr>
      <vt:lpstr>幻灯片 18</vt:lpstr>
      <vt:lpstr>幻灯片 19</vt:lpstr>
      <vt:lpstr>幻灯片 20</vt:lpstr>
      <vt:lpstr>幻灯片 21</vt:lpstr>
      <vt:lpstr>幻灯片 22</vt:lpstr>
      <vt:lpstr>幻灯片 23</vt:lpstr>
      <vt:lpstr>幻灯片 24</vt:lpstr>
      <vt:lpstr>幻灯片 25</vt:lpstr>
      <vt:lpstr>幻灯片 26</vt:lpstr>
      <vt:lpstr>幻灯片 27</vt:lpstr>
      <vt:lpstr>幻灯片 28</vt:lpstr>
      <vt:lpstr>幻灯片 29</vt:lpstr>
      <vt:lpstr>幻灯片 30</vt:lpstr>
      <vt:lpstr>幻灯片 31</vt:lpstr>
      <vt:lpstr>幻灯片 32</vt:lpstr>
      <vt:lpstr>幻灯片 33</vt:lpstr>
      <vt:lpstr>幻灯片 34</vt:lpstr>
      <vt:lpstr>幻灯片 35</vt:lpstr>
      <vt:lpstr>幻灯片 36</vt:lpstr>
      <vt:lpstr>幻灯片 37</vt:lpstr>
      <vt:lpstr>幻灯片 38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搜狗搜索简介  2010年10月</dc:title>
  <dc:creator>ruliyun</dc:creator>
  <cp:lastModifiedBy>USER</cp:lastModifiedBy>
  <cp:revision>1076</cp:revision>
  <dcterms:created xsi:type="dcterms:W3CDTF">2010-09-26T09:16:04Z</dcterms:created>
  <dcterms:modified xsi:type="dcterms:W3CDTF">2013-06-04T13:08:14Z</dcterms:modified>
</cp:coreProperties>
</file>